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194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38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932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32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966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774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629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26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921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148A-9867-4982-B5B9-6D2590915633}" type="datetimeFigureOut">
              <a:rPr lang="sl-SI" smtClean="0"/>
              <a:t>2.3.2016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E1FB0-FC62-40BB-9DC2-A45C6C95D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87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ob.cz/en/Pages/default.aspx" TargetMode="External"/><Relationship Id="rId13" Type="http://schemas.openxmlformats.org/officeDocument/2006/relationships/hyperlink" Target="http://www.uni-heidelberg.de/" TargetMode="External"/><Relationship Id="rId18" Type="http://schemas.openxmlformats.org/officeDocument/2006/relationships/hyperlink" Target="http://www.udima.es/en/international.html" TargetMode="External"/><Relationship Id="rId26" Type="http://schemas.openxmlformats.org/officeDocument/2006/relationships/hyperlink" Target="http://www.elte.hu/en/erasmus" TargetMode="External"/><Relationship Id="rId3" Type="http://schemas.openxmlformats.org/officeDocument/2006/relationships/hyperlink" Target="http://international.uni-graz.at/en/" TargetMode="External"/><Relationship Id="rId21" Type="http://schemas.openxmlformats.org/officeDocument/2006/relationships/hyperlink" Target="http://international.univ-tours.fr/" TargetMode="External"/><Relationship Id="rId7" Type="http://schemas.openxmlformats.org/officeDocument/2006/relationships/hyperlink" Target="http://cic.muni.cz/en/" TargetMode="External"/><Relationship Id="rId12" Type="http://schemas.openxmlformats.org/officeDocument/2006/relationships/hyperlink" Target="https://www.uni-hamburg.de/" TargetMode="External"/><Relationship Id="rId17" Type="http://schemas.openxmlformats.org/officeDocument/2006/relationships/hyperlink" Target="http://www.movilidad.ulpgc.es/" TargetMode="External"/><Relationship Id="rId25" Type="http://schemas.openxmlformats.org/officeDocument/2006/relationships/hyperlink" Target="http://www.unizg.hr/homepage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uclm.es/" TargetMode="External"/><Relationship Id="rId20" Type="http://schemas.openxmlformats.org/officeDocument/2006/relationships/hyperlink" Target="http://www.usc.es/" TargetMode="External"/><Relationship Id="rId29" Type="http://schemas.openxmlformats.org/officeDocument/2006/relationships/hyperlink" Target="http://www.unipv.eu/site/home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cy.ac.cy/en/" TargetMode="External"/><Relationship Id="rId11" Type="http://schemas.openxmlformats.org/officeDocument/2006/relationships/hyperlink" Target="http://www.uni-goettingen.de/en/48483.html" TargetMode="External"/><Relationship Id="rId24" Type="http://schemas.openxmlformats.org/officeDocument/2006/relationships/hyperlink" Target="http://www.unist.hr/" TargetMode="External"/><Relationship Id="rId5" Type="http://schemas.openxmlformats.org/officeDocument/2006/relationships/hyperlink" Target="http://www.ugent.be/en" TargetMode="External"/><Relationship Id="rId15" Type="http://schemas.openxmlformats.org/officeDocument/2006/relationships/hyperlink" Target="http://www.ehu.eus/en/en-home" TargetMode="External"/><Relationship Id="rId23" Type="http://schemas.openxmlformats.org/officeDocument/2006/relationships/hyperlink" Target="http://www.uniri.hr/" TargetMode="External"/><Relationship Id="rId28" Type="http://schemas.openxmlformats.org/officeDocument/2006/relationships/hyperlink" Target="http://relint.unime.it/en/mobilita-in-entrata/" TargetMode="External"/><Relationship Id="rId10" Type="http://schemas.openxmlformats.org/officeDocument/2006/relationships/hyperlink" Target="https://www.europa-uni.de/en/index.html" TargetMode="External"/><Relationship Id="rId19" Type="http://schemas.openxmlformats.org/officeDocument/2006/relationships/hyperlink" Target="http://www.ucjc.edu/" TargetMode="External"/><Relationship Id="rId31" Type="http://schemas.openxmlformats.org/officeDocument/2006/relationships/image" Target="../media/image3.png"/><Relationship Id="rId4" Type="http://schemas.openxmlformats.org/officeDocument/2006/relationships/hyperlink" Target="http://www.vub.ac.be/en/" TargetMode="External"/><Relationship Id="rId9" Type="http://schemas.openxmlformats.org/officeDocument/2006/relationships/hyperlink" Target="http://www.uni-bayreuth.de/en/index.html" TargetMode="External"/><Relationship Id="rId14" Type="http://schemas.openxmlformats.org/officeDocument/2006/relationships/hyperlink" Target="http://www.uni-marburg.de/" TargetMode="External"/><Relationship Id="rId22" Type="http://schemas.openxmlformats.org/officeDocument/2006/relationships/hyperlink" Target="http://www.uoa.gr/" TargetMode="External"/><Relationship Id="rId27" Type="http://schemas.openxmlformats.org/officeDocument/2006/relationships/hyperlink" Target="http://www.unideb.hu/portal/en" TargetMode="External"/><Relationship Id="rId30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cervantestraining-com.webnode.es/200000442-efdb8f0d4d/mapa%20euro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45" y="-24063"/>
            <a:ext cx="8276492" cy="686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82061" y="1452402"/>
            <a:ext cx="165872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>
                <a:hlinkClick r:id="rId3"/>
              </a:rPr>
              <a:t>KARL-FRANZENS-UNIVERSITAET </a:t>
            </a:r>
            <a:r>
              <a:rPr lang="sl-SI" sz="800" dirty="0" smtClean="0">
                <a:hlinkClick r:id="rId3"/>
              </a:rPr>
              <a:t>GRAZ</a:t>
            </a:r>
            <a:endParaRPr lang="sl-SI" sz="800" dirty="0" smtClean="0"/>
          </a:p>
          <a:p>
            <a:r>
              <a:rPr lang="sl-SI" sz="800" dirty="0" smtClean="0">
                <a:hlinkClick r:id="rId4"/>
              </a:rPr>
              <a:t> VRIJE UNIVERSITEIT BRUSSEL</a:t>
            </a:r>
            <a:endParaRPr lang="sl-SI" sz="800" dirty="0" smtClean="0"/>
          </a:p>
          <a:p>
            <a:r>
              <a:rPr lang="sl-SI" sz="800" dirty="0" smtClean="0">
                <a:solidFill>
                  <a:srgbClr val="7030A0"/>
                </a:solidFill>
                <a:hlinkClick r:id="rId5"/>
              </a:rPr>
              <a:t>UNIVERSITEIT GENT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 smtClean="0">
                <a:solidFill>
                  <a:schemeClr val="accent2"/>
                </a:solidFill>
                <a:hlinkClick r:id="rId6"/>
              </a:rPr>
              <a:t> PANEPISTIMIO KYPROU</a:t>
            </a:r>
            <a:endParaRPr lang="sl-SI" sz="800" dirty="0" smtClean="0">
              <a:solidFill>
                <a:schemeClr val="accent2"/>
              </a:solidFill>
            </a:endParaRPr>
          </a:p>
          <a:p>
            <a:r>
              <a:rPr lang="sl-SI" sz="800" dirty="0" smtClean="0">
                <a:solidFill>
                  <a:srgbClr val="7030A0"/>
                </a:solidFill>
                <a:hlinkClick r:id="rId7"/>
              </a:rPr>
              <a:t>MASARYKOVA UNIVERZITA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 smtClean="0">
                <a:hlinkClick r:id="rId8"/>
              </a:rPr>
              <a:t>UNIVERZITA OBRANY</a:t>
            </a:r>
            <a:endParaRPr lang="sl-SI" sz="800" dirty="0" smtClean="0"/>
          </a:p>
          <a:p>
            <a:r>
              <a:rPr lang="sl-SI" sz="800" dirty="0" smtClean="0">
                <a:hlinkClick r:id="rId9"/>
              </a:rPr>
              <a:t> </a:t>
            </a:r>
            <a:r>
              <a:rPr lang="sl-SI" sz="800" dirty="0" smtClean="0">
                <a:solidFill>
                  <a:srgbClr val="7030A0"/>
                </a:solidFill>
                <a:hlinkClick r:id="rId9"/>
              </a:rPr>
              <a:t>UNIVERSITÄT BAYREUTH 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10"/>
              </a:rPr>
              <a:t>EUROPA-UNIVERSITAET VIADRINA FRANKFURT (ODER</a:t>
            </a:r>
            <a:r>
              <a:rPr lang="sl-SI" sz="800" dirty="0" smtClean="0">
                <a:hlinkClick r:id="rId10"/>
              </a:rPr>
              <a:t>)</a:t>
            </a:r>
            <a:endParaRPr lang="sl-SI" sz="800" dirty="0" smtClean="0"/>
          </a:p>
          <a:p>
            <a:r>
              <a:rPr lang="sl-SI" sz="800" dirty="0">
                <a:solidFill>
                  <a:srgbClr val="7030A0"/>
                </a:solidFill>
                <a:hlinkClick r:id="rId11"/>
              </a:rPr>
              <a:t>GEORG-AUGUST-UNIVERSITAET GOETTINGEN </a:t>
            </a:r>
            <a:endParaRPr lang="sl-SI" sz="800" dirty="0">
              <a:solidFill>
                <a:srgbClr val="7030A0"/>
              </a:solidFill>
            </a:endParaRPr>
          </a:p>
          <a:p>
            <a:r>
              <a:rPr lang="sl-SI" sz="800" dirty="0">
                <a:hlinkClick r:id="rId12"/>
              </a:rPr>
              <a:t>UNIVERSITAET HAMBURG </a:t>
            </a:r>
            <a:endParaRPr lang="sl-SI" sz="800" dirty="0" smtClean="0"/>
          </a:p>
          <a:p>
            <a:r>
              <a:rPr lang="sl-SI" sz="800" dirty="0">
                <a:solidFill>
                  <a:srgbClr val="7030A0"/>
                </a:solidFill>
                <a:hlinkClick r:id="rId13"/>
              </a:rPr>
              <a:t>RUPRECHT-KARLS-UNIVERSITAET HEIDELBERG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14"/>
              </a:rPr>
              <a:t>PHILIPPS-UNIVERSITAET </a:t>
            </a:r>
            <a:r>
              <a:rPr lang="sl-SI" sz="800" dirty="0" smtClean="0">
                <a:hlinkClick r:id="rId14"/>
              </a:rPr>
              <a:t>MARBURG</a:t>
            </a:r>
            <a:endParaRPr lang="sl-SI" sz="800" dirty="0" smtClean="0"/>
          </a:p>
          <a:p>
            <a:r>
              <a:rPr lang="es-ES" sz="800" dirty="0">
                <a:solidFill>
                  <a:srgbClr val="7030A0"/>
                </a:solidFill>
                <a:hlinkClick r:id="rId15"/>
              </a:rPr>
              <a:t>UNIVERSIDAD DEL PAIS VASCO/EUSKAL HERRIKO UNIBERTSITATEA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16"/>
              </a:rPr>
              <a:t>UNIVERSIDAD DE CASTILLA-LA </a:t>
            </a:r>
            <a:r>
              <a:rPr lang="sl-SI" sz="800" dirty="0" smtClean="0">
                <a:hlinkClick r:id="rId16"/>
              </a:rPr>
              <a:t>MANCHA</a:t>
            </a:r>
            <a:endParaRPr lang="sl-SI" sz="800" dirty="0" smtClean="0"/>
          </a:p>
          <a:p>
            <a:r>
              <a:rPr lang="es-ES" sz="800" dirty="0">
                <a:solidFill>
                  <a:srgbClr val="7030A0"/>
                </a:solidFill>
                <a:hlinkClick r:id="rId17"/>
              </a:rPr>
              <a:t>UNIVERSIDAD DE LAS PALMAS DE GRAN </a:t>
            </a:r>
            <a:r>
              <a:rPr lang="es-ES" sz="800" dirty="0" smtClean="0">
                <a:solidFill>
                  <a:srgbClr val="7030A0"/>
                </a:solidFill>
                <a:hlinkClick r:id="rId17"/>
              </a:rPr>
              <a:t>CANARIA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es-ES" sz="800" dirty="0">
                <a:solidFill>
                  <a:srgbClr val="C00000"/>
                </a:solidFill>
                <a:hlinkClick r:id="rId18"/>
              </a:rPr>
              <a:t>UNIVERSIDAD A DISTANCIA DE MADRID</a:t>
            </a:r>
            <a:endParaRPr lang="sl-SI" sz="800" dirty="0">
              <a:solidFill>
                <a:srgbClr val="C00000"/>
              </a:solidFill>
            </a:endParaRPr>
          </a:p>
          <a:p>
            <a:r>
              <a:rPr lang="sl-SI" sz="800" dirty="0">
                <a:solidFill>
                  <a:srgbClr val="7030A0"/>
                </a:solidFill>
                <a:hlinkClick r:id="rId19"/>
              </a:rPr>
              <a:t>UNIVERSIDAD CAMILO JOSÉ </a:t>
            </a:r>
            <a:r>
              <a:rPr lang="sl-SI" sz="800" dirty="0" smtClean="0">
                <a:solidFill>
                  <a:srgbClr val="7030A0"/>
                </a:solidFill>
                <a:hlinkClick r:id="rId19"/>
              </a:rPr>
              <a:t>CELA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20"/>
              </a:rPr>
              <a:t>UNIVERSIDAD DE SANTIAGO DE </a:t>
            </a:r>
            <a:r>
              <a:rPr lang="sl-SI" sz="800" dirty="0" smtClean="0">
                <a:hlinkClick r:id="rId20"/>
              </a:rPr>
              <a:t>COMPOSTELA</a:t>
            </a:r>
            <a:endParaRPr lang="sl-SI" sz="800" dirty="0" smtClean="0"/>
          </a:p>
          <a:p>
            <a:r>
              <a:rPr lang="sl-SI" sz="800" dirty="0" smtClean="0">
                <a:solidFill>
                  <a:srgbClr val="7030A0"/>
                </a:solidFill>
                <a:hlinkClick r:id="rId21"/>
              </a:rPr>
              <a:t>UNIVERSITE </a:t>
            </a:r>
            <a:r>
              <a:rPr lang="sl-SI" sz="800" dirty="0">
                <a:solidFill>
                  <a:srgbClr val="7030A0"/>
                </a:solidFill>
                <a:hlinkClick r:id="rId21"/>
              </a:rPr>
              <a:t>FRANÇOIS RABELAIS (TOURS)</a:t>
            </a:r>
            <a:endParaRPr lang="sl-SI" sz="800" dirty="0">
              <a:solidFill>
                <a:srgbClr val="7030A0"/>
              </a:solidFill>
            </a:endParaRPr>
          </a:p>
          <a:p>
            <a:r>
              <a:rPr lang="fi-FI" sz="800" dirty="0">
                <a:hlinkClick r:id="rId22"/>
              </a:rPr>
              <a:t>ETHNIKO KAI KAPODISTRIAKO </a:t>
            </a:r>
            <a:r>
              <a:rPr lang="fi-FI" sz="800" dirty="0">
                <a:solidFill>
                  <a:srgbClr val="7030A0"/>
                </a:solidFill>
                <a:hlinkClick r:id="rId22"/>
              </a:rPr>
              <a:t>PANEPISTIMIO </a:t>
            </a:r>
            <a:r>
              <a:rPr lang="fi-FI" sz="800" dirty="0" smtClean="0">
                <a:solidFill>
                  <a:srgbClr val="7030A0"/>
                </a:solidFill>
                <a:hlinkClick r:id="rId22"/>
              </a:rPr>
              <a:t>ATHINON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23"/>
              </a:rPr>
              <a:t>SVEUČILIŠTE U </a:t>
            </a:r>
            <a:r>
              <a:rPr lang="sl-SI" sz="800" dirty="0" smtClean="0">
                <a:hlinkClick r:id="rId23"/>
              </a:rPr>
              <a:t>RIJECI</a:t>
            </a:r>
            <a:endParaRPr lang="sl-SI" sz="800" dirty="0" smtClean="0"/>
          </a:p>
          <a:p>
            <a:r>
              <a:rPr lang="sl-SI" sz="800" dirty="0">
                <a:solidFill>
                  <a:srgbClr val="7030A0"/>
                </a:solidFill>
                <a:hlinkClick r:id="rId24"/>
              </a:rPr>
              <a:t>SVEUČILIŠTE U </a:t>
            </a:r>
            <a:r>
              <a:rPr lang="sl-SI" sz="800" dirty="0" smtClean="0">
                <a:solidFill>
                  <a:srgbClr val="7030A0"/>
                </a:solidFill>
                <a:hlinkClick r:id="rId24"/>
              </a:rPr>
              <a:t>SPLITU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>
                <a:hlinkClick r:id="rId25"/>
              </a:rPr>
              <a:t>SVEUČILIŠTE U </a:t>
            </a:r>
            <a:r>
              <a:rPr lang="sl-SI" sz="800" dirty="0" smtClean="0">
                <a:hlinkClick r:id="rId25"/>
              </a:rPr>
              <a:t>ZAGREBU</a:t>
            </a:r>
            <a:endParaRPr lang="sl-SI" sz="800" dirty="0" smtClean="0"/>
          </a:p>
          <a:p>
            <a:r>
              <a:rPr lang="sl-SI" sz="800" dirty="0" smtClean="0">
                <a:solidFill>
                  <a:srgbClr val="7030A0"/>
                </a:solidFill>
                <a:hlinkClick r:id="rId26"/>
              </a:rPr>
              <a:t>EOTVOS LORAND TUDOMANYEGYETEM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sl-SI" sz="800" dirty="0" smtClean="0">
                <a:hlinkClick r:id="rId27"/>
              </a:rPr>
              <a:t>DEBRECENI </a:t>
            </a:r>
            <a:r>
              <a:rPr lang="sl-SI" sz="800" dirty="0">
                <a:hlinkClick r:id="rId27"/>
              </a:rPr>
              <a:t>EGYETEM</a:t>
            </a:r>
            <a:endParaRPr lang="sl-SI" sz="800" dirty="0"/>
          </a:p>
          <a:p>
            <a:r>
              <a:rPr lang="it-IT" sz="800" dirty="0">
                <a:solidFill>
                  <a:srgbClr val="7030A0"/>
                </a:solidFill>
                <a:hlinkClick r:id="rId28"/>
              </a:rPr>
              <a:t>UNIVERSITA' DEGLI STUDI DI MESSINA</a:t>
            </a:r>
            <a:endParaRPr lang="sl-SI" sz="800" dirty="0" smtClean="0">
              <a:solidFill>
                <a:srgbClr val="7030A0"/>
              </a:solidFill>
            </a:endParaRPr>
          </a:p>
          <a:p>
            <a:r>
              <a:rPr lang="it-IT" sz="800" dirty="0" smtClean="0">
                <a:hlinkClick r:id="rId29"/>
              </a:rPr>
              <a:t>UNIVERSITÀ DEGLI STUDI DI PAVIA </a:t>
            </a:r>
            <a:endParaRPr lang="sl-SI" sz="800" dirty="0" smtClean="0"/>
          </a:p>
          <a:p>
            <a:endParaRPr lang="sl-SI" sz="1200" dirty="0" smtClean="0"/>
          </a:p>
          <a:p>
            <a:endParaRPr lang="sl-SI" sz="1200" dirty="0">
              <a:solidFill>
                <a:srgbClr val="FF0000"/>
              </a:solidFill>
            </a:endParaRPr>
          </a:p>
          <a:p>
            <a:endParaRPr lang="sl-SI" sz="1200" dirty="0" smtClean="0"/>
          </a:p>
          <a:p>
            <a:endParaRPr lang="sl-SI" sz="1200" dirty="0"/>
          </a:p>
          <a:p>
            <a:endParaRPr lang="sl-SI" sz="1200" dirty="0" smtClean="0"/>
          </a:p>
          <a:p>
            <a:endParaRPr lang="sl-SI" sz="1200" dirty="0"/>
          </a:p>
          <a:p>
            <a:endParaRPr lang="sl-SI" sz="1200" dirty="0" smtClean="0"/>
          </a:p>
          <a:p>
            <a:endParaRPr lang="sl-SI" sz="1200" dirty="0"/>
          </a:p>
          <a:p>
            <a:endParaRPr lang="sl-SI" sz="1200" dirty="0" smtClean="0"/>
          </a:p>
          <a:p>
            <a:endParaRPr lang="sl-SI" sz="1200" dirty="0"/>
          </a:p>
          <a:p>
            <a:endParaRPr lang="sl-SI" sz="1200" dirty="0" smtClean="0"/>
          </a:p>
          <a:p>
            <a:endParaRPr lang="sl-SI" sz="1200" dirty="0"/>
          </a:p>
          <a:p>
            <a:endParaRPr lang="sl-SI" sz="1200" dirty="0" smtClean="0"/>
          </a:p>
          <a:p>
            <a:endParaRPr lang="sl-SI" sz="1200" dirty="0" smtClean="0"/>
          </a:p>
        </p:txBody>
      </p:sp>
      <p:sp>
        <p:nvSpPr>
          <p:cNvPr id="6" name="Pravokotnik 5"/>
          <p:cNvSpPr/>
          <p:nvPr/>
        </p:nvSpPr>
        <p:spPr>
          <a:xfrm>
            <a:off x="10587423" y="2149019"/>
            <a:ext cx="8879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>
                <a:solidFill>
                  <a:srgbClr val="FF0000"/>
                </a:solidFill>
              </a:rPr>
              <a:t>VRIJE </a:t>
            </a:r>
            <a:r>
              <a:rPr lang="sl-SI" sz="1200" dirty="0" smtClean="0"/>
              <a:t>UNIVERSIT</a:t>
            </a:r>
            <a:r>
              <a:rPr lang="sl-SI" sz="1200" dirty="0" smtClean="0">
                <a:solidFill>
                  <a:srgbClr val="FF0000"/>
                </a:solidFill>
              </a:rPr>
              <a:t>EIT </a:t>
            </a:r>
            <a:r>
              <a:rPr lang="sl-SI" sz="1200" dirty="0" smtClean="0"/>
              <a:t>BRUSSEL</a:t>
            </a:r>
          </a:p>
          <a:p>
            <a:r>
              <a:rPr lang="sl-SI" sz="1200" dirty="0" smtClean="0"/>
              <a:t>VRIJE UNIVERSITEIT BRUSSEL</a:t>
            </a:r>
          </a:p>
          <a:p>
            <a:r>
              <a:rPr lang="sl-SI" sz="1200" dirty="0" smtClean="0"/>
              <a:t>VRIJE UNIVERSITEIT BRUSSEL</a:t>
            </a:r>
          </a:p>
          <a:p>
            <a:r>
              <a:rPr lang="sl-SI" sz="1200" dirty="0" smtClean="0"/>
              <a:t>VRIJE UNIVERSITEIT BRUSSEL</a:t>
            </a:r>
          </a:p>
          <a:p>
            <a:r>
              <a:rPr lang="sl-SI" sz="1200" dirty="0" smtClean="0"/>
              <a:t>VRIJE UNIVERSITEIT BRUSSEL</a:t>
            </a:r>
          </a:p>
          <a:p>
            <a:r>
              <a:rPr lang="sl-SI" sz="1200" dirty="0" smtClean="0"/>
              <a:t>VRIJE UNIVERSITEIT BRUSSEL</a:t>
            </a:r>
          </a:p>
          <a:p>
            <a:endParaRPr lang="sl-SI" sz="1200" dirty="0"/>
          </a:p>
        </p:txBody>
      </p:sp>
      <p:pic>
        <p:nvPicPr>
          <p:cNvPr id="1028" name="Picture 4" descr="http://www.um.si/CGP/PF/Documents/logo-um-pf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" y="293078"/>
            <a:ext cx="2113584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epienews.com/wp-content/uploads/2013/11/ERASMUS+.png"/>
          <p:cNvPicPr>
            <a:picLocks noChangeAspect="1" noChangeArrowheads="1"/>
          </p:cNvPicPr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35708" r="-609" b="-27489"/>
          <a:stretch/>
        </p:blipFill>
        <p:spPr bwMode="auto">
          <a:xfrm>
            <a:off x="8211505" y="182315"/>
            <a:ext cx="3711423" cy="166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aven puščični povezovalnik 2"/>
          <p:cNvCxnSpPr/>
          <p:nvPr/>
        </p:nvCxnSpPr>
        <p:spPr>
          <a:xfrm>
            <a:off x="358219" y="1847654"/>
            <a:ext cx="5401559" cy="2806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1308639" y="1847654"/>
            <a:ext cx="3216227" cy="2130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2541410" y="3746480"/>
            <a:ext cx="3276011" cy="1253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117</Words>
  <Application>Microsoft Office PowerPoint</Application>
  <PresentationFormat>Širokozaslonsko</PresentationFormat>
  <Paragraphs>45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Skrbnik Pf</dc:creator>
  <cp:lastModifiedBy>Rebeka Livić</cp:lastModifiedBy>
  <cp:revision>13</cp:revision>
  <cp:lastPrinted>2016-03-02T10:28:09Z</cp:lastPrinted>
  <dcterms:created xsi:type="dcterms:W3CDTF">2016-03-02T08:20:04Z</dcterms:created>
  <dcterms:modified xsi:type="dcterms:W3CDTF">2016-03-02T11:51:26Z</dcterms:modified>
</cp:coreProperties>
</file>