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63" r:id="rId3"/>
    <p:sldId id="265" r:id="rId4"/>
    <p:sldId id="257" r:id="rId5"/>
    <p:sldId id="264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0EE3-A453-47A7-8870-94014F057857}" type="datetimeFigureOut">
              <a:rPr lang="sl-SI" smtClean="0"/>
              <a:t>7.3.2016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B46C-4D4D-40EA-BE47-6C2AFD0BD9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678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0EE3-A453-47A7-8870-94014F057857}" type="datetimeFigureOut">
              <a:rPr lang="sl-SI" smtClean="0"/>
              <a:t>7.3.2016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B46C-4D4D-40EA-BE47-6C2AFD0BD9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950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50090EE3-A453-47A7-8870-94014F057857}" type="datetimeFigureOut">
              <a:rPr lang="sl-SI" smtClean="0"/>
              <a:t>7.3.2016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060FB46C-4D4D-40EA-BE47-6C2AFD0BD9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484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0EE3-A453-47A7-8870-94014F057857}" type="datetimeFigureOut">
              <a:rPr lang="sl-SI" smtClean="0"/>
              <a:t>7.3.2016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B46C-4D4D-40EA-BE47-6C2AFD0BD9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204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090EE3-A453-47A7-8870-94014F057857}" type="datetimeFigureOut">
              <a:rPr lang="sl-SI" smtClean="0"/>
              <a:t>7.3.2016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FB46C-4D4D-40EA-BE47-6C2AFD0BD9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1103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0EE3-A453-47A7-8870-94014F057857}" type="datetimeFigureOut">
              <a:rPr lang="sl-SI" smtClean="0"/>
              <a:t>7.3.2016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B46C-4D4D-40EA-BE47-6C2AFD0BD9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750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0EE3-A453-47A7-8870-94014F057857}" type="datetimeFigureOut">
              <a:rPr lang="sl-SI" smtClean="0"/>
              <a:t>7.3.2016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B46C-4D4D-40EA-BE47-6C2AFD0BD9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762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0EE3-A453-47A7-8870-94014F057857}" type="datetimeFigureOut">
              <a:rPr lang="sl-SI" smtClean="0"/>
              <a:t>7.3.2016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B46C-4D4D-40EA-BE47-6C2AFD0BD9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594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0EE3-A453-47A7-8870-94014F057857}" type="datetimeFigureOut">
              <a:rPr lang="sl-SI" smtClean="0"/>
              <a:t>7.3.2016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B46C-4D4D-40EA-BE47-6C2AFD0BD9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220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0EE3-A453-47A7-8870-94014F057857}" type="datetimeFigureOut">
              <a:rPr lang="sl-SI" smtClean="0"/>
              <a:t>7.3.2016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B46C-4D4D-40EA-BE47-6C2AFD0BD9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45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0EE3-A453-47A7-8870-94014F057857}" type="datetimeFigureOut">
              <a:rPr lang="sl-SI" smtClean="0"/>
              <a:t>7.3.2016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B46C-4D4D-40EA-BE47-6C2AFD0BD9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102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0090EE3-A453-47A7-8870-94014F057857}" type="datetimeFigureOut">
              <a:rPr lang="sl-SI" smtClean="0"/>
              <a:t>7.3.2016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60FB46C-4D4D-40EA-BE47-6C2AFD0BD91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5837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ERASMUS</a:t>
            </a:r>
            <a:endParaRPr lang="sl-SI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3200" i="1" dirty="0" smtClean="0"/>
              <a:t>Tours, Francija (2012/2013)</a:t>
            </a:r>
            <a:endParaRPr lang="sl-SI" sz="3200" i="1" dirty="0"/>
          </a:p>
        </p:txBody>
      </p:sp>
    </p:spTree>
    <p:extLst>
      <p:ext uri="{BB962C8B-B14F-4D97-AF65-F5344CB8AC3E}">
        <p14:creationId xmlns:p14="http://schemas.microsoft.com/office/powerpoint/2010/main" val="68014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Tours</a:t>
            </a:r>
            <a:endParaRPr lang="sl-S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73" y="3689685"/>
            <a:ext cx="5370027" cy="3168316"/>
          </a:xfrm>
        </p:spPr>
      </p:pic>
      <p:pic>
        <p:nvPicPr>
          <p:cNvPr id="6" name="Označba mesta vsebin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937"/>
            <a:ext cx="6755224" cy="5065064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521" y="0"/>
            <a:ext cx="3180478" cy="342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8184" y="284176"/>
            <a:ext cx="9784080" cy="1508760"/>
          </a:xfrm>
        </p:spPr>
        <p:txBody>
          <a:bodyPr>
            <a:normAutofit/>
          </a:bodyPr>
          <a:lstStyle/>
          <a:p>
            <a:r>
              <a:rPr lang="sl-SI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TOURS</a:t>
            </a:r>
            <a:endParaRPr lang="sl-S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205344" y="1864785"/>
            <a:ext cx="4754880" cy="4424984"/>
          </a:xfrm>
        </p:spPr>
        <p:txBody>
          <a:bodyPr/>
          <a:lstStyle/>
          <a:p>
            <a:pPr algn="ctr"/>
            <a:r>
              <a:rPr lang="sl-SI" dirty="0" smtClean="0"/>
              <a:t>Med rekama Loaro in </a:t>
            </a:r>
            <a:r>
              <a:rPr lang="sl-SI" dirty="0" err="1" smtClean="0"/>
              <a:t>Cher</a:t>
            </a:r>
            <a:endParaRPr lang="sl-SI" dirty="0" smtClean="0"/>
          </a:p>
          <a:p>
            <a:pPr algn="ctr"/>
            <a:r>
              <a:rPr lang="sl-SI" dirty="0" smtClean="0"/>
              <a:t>Okrog 140.000 prebivalcev (širše urbano območje okoli 400.000)</a:t>
            </a:r>
          </a:p>
          <a:p>
            <a:pPr algn="ctr"/>
            <a:r>
              <a:rPr lang="sl-SI" dirty="0"/>
              <a:t>Stari del mesta, La </a:t>
            </a:r>
            <a:r>
              <a:rPr lang="sl-SI" dirty="0" err="1"/>
              <a:t>Vieux</a:t>
            </a:r>
            <a:r>
              <a:rPr lang="sl-SI" dirty="0"/>
              <a:t> Tours, </a:t>
            </a:r>
            <a:r>
              <a:rPr lang="sl-SI" dirty="0" smtClean="0"/>
              <a:t>danes </a:t>
            </a:r>
            <a:r>
              <a:rPr lang="sl-SI" dirty="0"/>
              <a:t>eno od največjih zaščitenih območij zgodovinskega pomena v </a:t>
            </a:r>
            <a:r>
              <a:rPr lang="sl-SI" dirty="0" smtClean="0"/>
              <a:t>Evropi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923" y="0"/>
            <a:ext cx="6398944" cy="6858000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00" y="4341907"/>
            <a:ext cx="3777917" cy="251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8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Stroški</a:t>
            </a:r>
            <a:endParaRPr lang="sl-S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02919" y="1507958"/>
            <a:ext cx="10058639" cy="4822257"/>
          </a:xfrm>
        </p:spPr>
        <p:txBody>
          <a:bodyPr>
            <a:normAutofit fontScale="92500" lnSpcReduction="20000"/>
          </a:bodyPr>
          <a:lstStyle/>
          <a:p>
            <a:pPr algn="just"/>
            <a:endParaRPr lang="sl-SI" sz="2800" dirty="0" smtClean="0"/>
          </a:p>
          <a:p>
            <a:pPr algn="just">
              <a:lnSpc>
                <a:spcPct val="160000"/>
              </a:lnSpc>
            </a:pPr>
            <a:r>
              <a:rPr lang="sl-SI" sz="2800" dirty="0" smtClean="0"/>
              <a:t>BIVANJE (350€/mesec)</a:t>
            </a:r>
          </a:p>
          <a:p>
            <a:pPr algn="just">
              <a:lnSpc>
                <a:spcPct val="160000"/>
              </a:lnSpc>
            </a:pPr>
            <a:r>
              <a:rPr lang="sl-SI" sz="2800" dirty="0" smtClean="0"/>
              <a:t>PREVOZ (mestni avtobus 25€/mesec)</a:t>
            </a:r>
          </a:p>
          <a:p>
            <a:pPr algn="just">
              <a:lnSpc>
                <a:spcPct val="160000"/>
              </a:lnSpc>
            </a:pPr>
            <a:r>
              <a:rPr lang="sl-SI" sz="2800" dirty="0" smtClean="0"/>
              <a:t>HRANA (obrok v menzi na faksu 3,10€) </a:t>
            </a:r>
            <a:r>
              <a:rPr lang="sl-SI" sz="2800" dirty="0" smtClean="0">
                <a:sym typeface="Wingdings" panose="05000000000000000000" pitchFamily="2" charset="2"/>
              </a:rPr>
              <a:t> </a:t>
            </a:r>
          </a:p>
          <a:p>
            <a:pPr lvl="2" algn="just">
              <a:lnSpc>
                <a:spcPct val="160000"/>
              </a:lnSpc>
            </a:pPr>
            <a:r>
              <a:rPr lang="sl-SI" sz="2400" i="1" dirty="0" smtClean="0">
                <a:sym typeface="Wingdings" panose="05000000000000000000" pitchFamily="2" charset="2"/>
              </a:rPr>
              <a:t>juha (2 vrsti), </a:t>
            </a:r>
          </a:p>
          <a:p>
            <a:pPr lvl="2" algn="just">
              <a:lnSpc>
                <a:spcPct val="160000"/>
              </a:lnSpc>
            </a:pPr>
            <a:r>
              <a:rPr lang="sl-SI" sz="2400" i="1" dirty="0" smtClean="0">
                <a:sym typeface="Wingdings" panose="05000000000000000000" pitchFamily="2" charset="2"/>
              </a:rPr>
              <a:t>glavna jed (6 vrst), </a:t>
            </a:r>
          </a:p>
          <a:p>
            <a:pPr lvl="2" algn="just">
              <a:lnSpc>
                <a:spcPct val="160000"/>
              </a:lnSpc>
            </a:pPr>
            <a:r>
              <a:rPr lang="sl-SI" sz="2400" i="1" dirty="0" smtClean="0">
                <a:sym typeface="Wingdings" panose="05000000000000000000" pitchFamily="2" charset="2"/>
              </a:rPr>
              <a:t>sladica (2 vrsti), </a:t>
            </a:r>
          </a:p>
          <a:p>
            <a:pPr lvl="2" algn="just">
              <a:lnSpc>
                <a:spcPct val="160000"/>
              </a:lnSpc>
            </a:pPr>
            <a:r>
              <a:rPr lang="sl-SI" sz="2400" i="1" dirty="0" err="1">
                <a:sym typeface="Wingdings" panose="05000000000000000000" pitchFamily="2" charset="2"/>
              </a:rPr>
              <a:t>b</a:t>
            </a:r>
            <a:r>
              <a:rPr lang="sl-SI" sz="2400" i="1" dirty="0" err="1" smtClean="0">
                <a:sym typeface="Wingdings" panose="05000000000000000000" pitchFamily="2" charset="2"/>
              </a:rPr>
              <a:t>ageta</a:t>
            </a:r>
            <a:r>
              <a:rPr lang="sl-SI" sz="2400" i="1" dirty="0" smtClean="0">
                <a:sym typeface="Wingdings" panose="05000000000000000000" pitchFamily="2" charset="2"/>
              </a:rPr>
              <a:t> in sir (več vrst).</a:t>
            </a:r>
          </a:p>
          <a:p>
            <a:pPr marL="457200" lvl="1" indent="0">
              <a:buNone/>
            </a:pPr>
            <a:endParaRPr lang="sl-SI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7084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Fakulteta</a:t>
            </a:r>
            <a:endParaRPr lang="sl-S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01778"/>
            <a:ext cx="6208295" cy="4656222"/>
          </a:xfrm>
        </p:spPr>
      </p:pic>
      <p:pic>
        <p:nvPicPr>
          <p:cNvPr id="6" name="Označba mesta vsebin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05" y="0"/>
            <a:ext cx="5903495" cy="4427621"/>
          </a:xfrm>
        </p:spPr>
      </p:pic>
    </p:spTree>
    <p:extLst>
      <p:ext uri="{BB962C8B-B14F-4D97-AF65-F5344CB8AC3E}">
        <p14:creationId xmlns:p14="http://schemas.microsoft.com/office/powerpoint/2010/main" val="205611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Izpiti</a:t>
            </a:r>
            <a:endParaRPr lang="sl-S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2400" dirty="0" smtClean="0"/>
              <a:t>3 izpiti</a:t>
            </a:r>
          </a:p>
          <a:p>
            <a:pPr algn="just"/>
            <a:r>
              <a:rPr lang="sl-SI" sz="2400" dirty="0" smtClean="0"/>
              <a:t>Vsak predmet: 15 ur predavanj/teden in 7,5 ur vaj/teden</a:t>
            </a:r>
          </a:p>
          <a:p>
            <a:pPr algn="just"/>
            <a:r>
              <a:rPr lang="sl-SI" sz="2400" dirty="0" smtClean="0"/>
              <a:t>Predavanja in vaje neobvezne</a:t>
            </a:r>
          </a:p>
          <a:p>
            <a:pPr algn="just"/>
            <a:r>
              <a:rPr lang="sl-SI" sz="2400" dirty="0" smtClean="0"/>
              <a:t>Jezik predavanj in izpitov: francoski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78" y="3328270"/>
            <a:ext cx="5133475" cy="28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8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C.U.E.F.E.E.</a:t>
            </a:r>
            <a:endParaRPr lang="sl-S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02919" y="2133599"/>
            <a:ext cx="10074681" cy="41388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sl-SI" sz="2800" dirty="0" err="1"/>
              <a:t>t</a:t>
            </a:r>
            <a:r>
              <a:rPr lang="sl-SI" sz="2800" dirty="0" err="1" smtClean="0"/>
              <a:t>.i</a:t>
            </a:r>
            <a:r>
              <a:rPr lang="sl-SI" sz="2800" dirty="0" smtClean="0"/>
              <a:t>. Center za francoščino kot tuj jezik</a:t>
            </a:r>
          </a:p>
          <a:p>
            <a:pPr algn="just">
              <a:lnSpc>
                <a:spcPct val="150000"/>
              </a:lnSpc>
            </a:pPr>
            <a:r>
              <a:rPr lang="sl-SI" sz="2800" dirty="0" smtClean="0"/>
              <a:t>Jezikovni tečaji na ravneh od A2 do C1</a:t>
            </a:r>
          </a:p>
          <a:p>
            <a:pPr algn="just">
              <a:lnSpc>
                <a:spcPct val="150000"/>
              </a:lnSpc>
            </a:pPr>
            <a:r>
              <a:rPr lang="sl-SI" sz="2800" dirty="0" smtClean="0"/>
              <a:t>70 ur = 50€</a:t>
            </a:r>
          </a:p>
          <a:p>
            <a:pPr algn="just">
              <a:lnSpc>
                <a:spcPct val="150000"/>
              </a:lnSpc>
            </a:pPr>
            <a:r>
              <a:rPr lang="sl-SI" sz="2800" dirty="0" smtClean="0"/>
              <a:t>Študij francoske kulture, slovnica, govorni nastopi</a:t>
            </a:r>
          </a:p>
          <a:p>
            <a:pPr algn="just">
              <a:lnSpc>
                <a:spcPct val="150000"/>
              </a:lnSpc>
            </a:pPr>
            <a:r>
              <a:rPr lang="sl-SI" sz="2800" dirty="0" smtClean="0"/>
              <a:t>ECTS točke (3, 6 ali 9 – odvisno od opravljenih izpitov na tečaju)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40694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2898" y="320358"/>
            <a:ext cx="9784080" cy="1508760"/>
          </a:xfrm>
        </p:spPr>
        <p:txBody>
          <a:bodyPr/>
          <a:lstStyle/>
          <a:p>
            <a:r>
              <a:rPr lang="sl-SI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Obštudijske</a:t>
            </a:r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dejavnosti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sl-SI" sz="2800" dirty="0" smtClean="0"/>
              <a:t>Vsak ponedeljek </a:t>
            </a:r>
            <a:r>
              <a:rPr lang="sl-SI" sz="2800" dirty="0" err="1" smtClean="0"/>
              <a:t>t.i</a:t>
            </a:r>
            <a:r>
              <a:rPr lang="sl-SI" sz="2800" dirty="0" smtClean="0"/>
              <a:t>. „</a:t>
            </a:r>
            <a:r>
              <a:rPr lang="sl-SI" sz="2800" dirty="0" err="1" smtClean="0"/>
              <a:t>Erasmus</a:t>
            </a:r>
            <a:r>
              <a:rPr lang="sl-SI" sz="2800" dirty="0" smtClean="0"/>
              <a:t> večer“</a:t>
            </a:r>
          </a:p>
          <a:p>
            <a:pPr algn="just">
              <a:lnSpc>
                <a:spcPct val="150000"/>
              </a:lnSpc>
            </a:pPr>
            <a:r>
              <a:rPr lang="sl-SI" sz="2800" dirty="0" smtClean="0"/>
              <a:t>Športne aktivnosti</a:t>
            </a:r>
          </a:p>
          <a:p>
            <a:pPr algn="just">
              <a:lnSpc>
                <a:spcPct val="150000"/>
              </a:lnSpc>
            </a:pPr>
            <a:r>
              <a:rPr lang="sl-SI" sz="2800" dirty="0" smtClean="0"/>
              <a:t>Ekskurzije v druga francoska mesta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sl-SI" sz="2800" dirty="0" smtClean="0"/>
              <a:t>(Mont </a:t>
            </a:r>
            <a:r>
              <a:rPr lang="sl-SI" sz="2800" dirty="0" err="1" smtClean="0"/>
              <a:t>saint</a:t>
            </a:r>
            <a:r>
              <a:rPr lang="sl-SI" sz="2800" dirty="0" smtClean="0"/>
              <a:t> </a:t>
            </a:r>
            <a:r>
              <a:rPr lang="sl-SI" sz="2800" dirty="0" err="1" smtClean="0"/>
              <a:t>Michel</a:t>
            </a:r>
            <a:r>
              <a:rPr lang="sl-SI" sz="2800" dirty="0" smtClean="0"/>
              <a:t>, </a:t>
            </a:r>
            <a:r>
              <a:rPr lang="sl-SI" sz="2800" dirty="0" err="1" smtClean="0"/>
              <a:t>Amboise</a:t>
            </a:r>
            <a:r>
              <a:rPr lang="sl-SI" sz="2800" dirty="0" smtClean="0"/>
              <a:t>,…)</a:t>
            </a:r>
          </a:p>
          <a:p>
            <a:pPr marL="0" indent="0" algn="just">
              <a:buNone/>
            </a:pPr>
            <a:endParaRPr lang="sl-SI" sz="2400" dirty="0"/>
          </a:p>
          <a:p>
            <a:pPr marL="0" indent="0" algn="just">
              <a:buNone/>
            </a:pPr>
            <a:r>
              <a:rPr lang="sl-SI" sz="2400" i="1" dirty="0" smtClean="0"/>
              <a:t>Letališče oddaljeno</a:t>
            </a:r>
          </a:p>
          <a:p>
            <a:pPr marL="0" indent="0" algn="just">
              <a:buNone/>
            </a:pPr>
            <a:r>
              <a:rPr lang="sl-SI" sz="2400" i="1" dirty="0" smtClean="0"/>
              <a:t>15 minut vožnje iz centra mesta</a:t>
            </a:r>
            <a:endParaRPr lang="sl-SI" sz="2400" i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860800"/>
            <a:ext cx="4495799" cy="299719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9" y="0"/>
            <a:ext cx="52387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zdeljeno na pasove">
  <a:themeElements>
    <a:clrScheme name="Razdeljeno na pasove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Razdeljeno na pasov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azdeljeno na paso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TM03090430[[fn=Razdeljeno na pasove]]</Template>
  <TotalTime>56</TotalTime>
  <Words>196</Words>
  <Application>Microsoft Office PowerPoint</Application>
  <PresentationFormat>Širokozaslonsko</PresentationFormat>
  <Paragraphs>36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Aharoni</vt:lpstr>
      <vt:lpstr>Corbel</vt:lpstr>
      <vt:lpstr>Wingdings</vt:lpstr>
      <vt:lpstr>Razdeljeno na pasove</vt:lpstr>
      <vt:lpstr>ERASMUS</vt:lpstr>
      <vt:lpstr>Tours</vt:lpstr>
      <vt:lpstr>TOURS</vt:lpstr>
      <vt:lpstr>Stroški</vt:lpstr>
      <vt:lpstr>Fakulteta</vt:lpstr>
      <vt:lpstr>Izpiti</vt:lpstr>
      <vt:lpstr>C.U.E.F.E.E.</vt:lpstr>
      <vt:lpstr>Obštudijske dejavnosti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</dc:title>
  <dc:creator>Knjižnica izposoja</dc:creator>
  <cp:lastModifiedBy>Knjižnica izposoja</cp:lastModifiedBy>
  <cp:revision>7</cp:revision>
  <dcterms:created xsi:type="dcterms:W3CDTF">2016-03-07T14:40:46Z</dcterms:created>
  <dcterms:modified xsi:type="dcterms:W3CDTF">2016-03-07T15:37:32Z</dcterms:modified>
</cp:coreProperties>
</file>