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214D09-4CDA-0695-9252-FDB23D03D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DEF9196-C1ED-C8D7-BFB6-16C1B8832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F81C41E-8C77-018C-02AF-B4338AFA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F93B0C9-1069-9421-EDF7-A612187C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CC1F2E4-DF9F-14EF-549C-79E17687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2946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5CE6FE-947E-6B43-8917-98BA9FFCC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10CD37E-1425-75C1-454A-05DED890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FEBBD55-0337-F466-28DE-5521DE053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66AC058-B137-B4A6-5D14-E596B154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3922BDE-6689-A61C-344E-395AB480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9248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8BAA357-4CDF-A68A-B38A-B70FBC20A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8A9E57E-A1B5-7BB2-4BFA-95EFF412C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32ED4DD-E11E-3ECC-B7E8-79C7DB76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B2A2D1B-8077-C962-45D3-36854B2F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3FA5A72-2653-6F95-A34A-A1947C8B7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996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F65671-300D-CF10-9E5A-EE9F2E81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1CD9A1-5698-D931-1E21-A250FF755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0E853EA-D3FB-6C4D-B6AC-C7BAE6C4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FDF39E9-3334-1AE7-0CAA-3273BE3B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B45AFE0-3504-856B-34E3-5E03A6C3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171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008C2B-9196-3CAA-FFA0-15B126782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C07E94C-AC1E-445E-5CEF-1FA6A15D7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F281D9C-CB85-8677-051E-567BCD0A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2CBB3C9-D5B7-8FDE-1F25-FD7DE771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4598357-A7FE-37B4-79A0-848777E1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371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8B0876-A1C9-BDD5-2C79-F2837701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083A24A-F234-B7DF-7C8B-C81D72182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B206A11-F044-69E1-A2DE-7FDA7A1AD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DB2C66C-0597-D59A-826C-88ACFEFEF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C204722-8829-ED20-7006-3A4AA9EA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8A40E61-A6C9-53F7-C148-D435728A0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285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E85722-FB06-1D0C-CB22-4F2CE7AC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949D6E6-56BC-0F6F-F1F0-95DEE8DCF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643AD04-E179-351E-0497-D9F63C0FF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AEBF83B-2297-6834-BCEB-E545C434E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4F14780-9AE2-766A-61D1-28E14A58B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2089DD0-0693-0F8A-356F-B994859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2AE50209-308F-E01F-51E0-10DF12DD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D7AC96E-C03A-00A7-7473-FE8BC870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017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F5A676-27D4-9E4C-E32C-D22591EEB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AF9D656-2E31-C0E1-0925-F8F512B8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8A918A4-39B9-8972-3829-967A5C27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ED31F14E-C840-32BD-EB3C-10744D183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350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6AA2647C-309B-80A8-60CC-5D13C6165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7EC2B9E-00D6-0BA7-3E34-AFFA59DEA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4D3C1AC-8DAC-44CA-6197-F197B408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001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712F3F-EFD1-D3A1-EE06-3584B31A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EB77A9B-C0F9-DC52-F881-9039FA9D3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1E6BF0A-7B69-F270-33F1-D7D567385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95D109B-0F46-9A07-D318-87D5D2B3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10332D5-A433-93BE-1452-53DFCBE1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0BAC605-4860-59A7-E23E-5279B633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670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286BF9-DD89-835E-4DCF-516B2C70C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ACAD4D53-FFC7-87F3-C5CF-AEFBF87EE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45EAD0B-767E-95C9-35FB-FCD8E4B97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545C83D-A650-0DFA-FA98-278AFC017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4A038A2-23E5-530C-5074-8D2375F2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B66712F-E124-3A1A-2459-661F0149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629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EE7487D-B63C-9EA1-6820-35A7D45F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CA85053-5F0E-C71B-A2C4-BEFBD3F4B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01960A7-6FF9-7A58-C0D9-A2B107843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ADF1F3-869F-5049-85BB-DB1CC9D89118}" type="datetimeFigureOut">
              <a:rPr lang="sl-SI" smtClean="0"/>
              <a:t>7. 03. 2024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390A797-CE33-F696-D119-E1F71CF0B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C88A7F3-676A-0E8C-7B44-60B01B303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A567C7-1AC4-9742-A662-77552731F6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257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511829-D502-B544-E829-3E94AFEE9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5081649" cy="5124553"/>
          </a:xfrm>
        </p:spPr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E83EEC7-7543-ABA4-E3B1-EE9AD36AC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0380" y="461665"/>
            <a:ext cx="3958442" cy="5124553"/>
          </a:xfrm>
        </p:spPr>
        <p:txBody>
          <a:bodyPr anchor="t">
            <a:normAutofit fontScale="92500"/>
          </a:bodyPr>
          <a:lstStyle/>
          <a:p>
            <a:endParaRPr lang="sl-SI" sz="4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sl-SI" sz="4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sl-SI" sz="4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sl-SI" sz="6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Erasmus</a:t>
            </a:r>
            <a:r>
              <a:rPr lang="sl-SI" sz="6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+ izmenjava na Arubi</a:t>
            </a:r>
          </a:p>
          <a:p>
            <a:endParaRPr lang="sl-SI" sz="4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9EBFA44-7A79-B1D1-9C87-F7305CBFF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4" t="24415" r="30641" b="24184"/>
          <a:stretch/>
        </p:blipFill>
        <p:spPr>
          <a:xfrm>
            <a:off x="1524000" y="0"/>
            <a:ext cx="4141519" cy="402920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949B474-63FB-35D3-AD18-875A84DB5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56" y="3820650"/>
            <a:ext cx="4960421" cy="360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A1BC568-395D-374F-0593-E6B2186B3E6F}"/>
              </a:ext>
            </a:extLst>
          </p:cNvPr>
          <p:cNvSpPr txBox="1"/>
          <p:nvPr/>
        </p:nvSpPr>
        <p:spPr>
          <a:xfrm>
            <a:off x="7751125" y="5124553"/>
            <a:ext cx="4934758" cy="461665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sl-SI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Tea Ladič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8E83196-B90B-6DDB-166D-69068FBD5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93" y="660598"/>
            <a:ext cx="4492831" cy="9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A9363B-2B86-8CB5-9FEA-948D2F4A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Pot do Arube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3919D0B-E2B8-F6C7-71B5-87E8758B5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 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5A59ECD7-6AEF-941C-F87F-0F05B78B0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9" y="1336745"/>
            <a:ext cx="11058671" cy="3005976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1E36BBDA-958B-E4F1-0A7D-29AA5F2C572D}"/>
              </a:ext>
            </a:extLst>
          </p:cNvPr>
          <p:cNvSpPr txBox="1"/>
          <p:nvPr/>
        </p:nvSpPr>
        <p:spPr>
          <a:xfrm>
            <a:off x="398044" y="2193749"/>
            <a:ext cx="2585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l-SI" sz="4000" dirty="0"/>
              <a:t>Ljubljana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4D416557-9713-50AA-6B59-BDE7D4E87B05}"/>
              </a:ext>
            </a:extLst>
          </p:cNvPr>
          <p:cNvSpPr txBox="1"/>
          <p:nvPr/>
        </p:nvSpPr>
        <p:spPr>
          <a:xfrm>
            <a:off x="4490963" y="1899923"/>
            <a:ext cx="2893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l-SI" sz="4000" dirty="0"/>
              <a:t>Amsterdam</a:t>
            </a:r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D0BBD96E-0538-E3CB-0C7E-DCA60A44D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13" y="3612873"/>
            <a:ext cx="3865445" cy="3194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8FA16C3D-D619-5955-40E9-D65A419FEF78}"/>
              </a:ext>
            </a:extLst>
          </p:cNvPr>
          <p:cNvSpPr txBox="1"/>
          <p:nvPr/>
        </p:nvSpPr>
        <p:spPr>
          <a:xfrm flipH="1">
            <a:off x="2176982" y="3707392"/>
            <a:ext cx="806421" cy="332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l-SI" dirty="0"/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4D02A494-D868-2DD1-BB48-1D7ED3D42AA6}"/>
              </a:ext>
            </a:extLst>
          </p:cNvPr>
          <p:cNvSpPr txBox="1"/>
          <p:nvPr/>
        </p:nvSpPr>
        <p:spPr>
          <a:xfrm>
            <a:off x="5184074" y="251212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sl-SI" dirty="0"/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830F8B04-F062-4490-10B4-CCC8D8C600C1}"/>
              </a:ext>
            </a:extLst>
          </p:cNvPr>
          <p:cNvSpPr txBox="1"/>
          <p:nvPr/>
        </p:nvSpPr>
        <p:spPr>
          <a:xfrm>
            <a:off x="5184074" y="260490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l-SI" dirty="0"/>
          </a:p>
        </p:txBody>
      </p:sp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D630E7E5-9385-F1D8-A588-A917E8A98CB0}"/>
              </a:ext>
            </a:extLst>
          </p:cNvPr>
          <p:cNvSpPr txBox="1"/>
          <p:nvPr/>
        </p:nvSpPr>
        <p:spPr>
          <a:xfrm>
            <a:off x="5184074" y="260490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C8ABD25-C4E5-E8EE-9565-1665CBB9B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" y="3466540"/>
            <a:ext cx="2274288" cy="339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561D2B2-DE2B-B7DE-5E8A-6AD0AE4606FE}"/>
              </a:ext>
            </a:extLst>
          </p:cNvPr>
          <p:cNvSpPr txBox="1"/>
          <p:nvPr/>
        </p:nvSpPr>
        <p:spPr>
          <a:xfrm>
            <a:off x="5184074" y="260490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l-SI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6EB630F6-6C16-36AF-64B7-1CF9432E72C5}"/>
              </a:ext>
            </a:extLst>
          </p:cNvPr>
          <p:cNvSpPr txBox="1"/>
          <p:nvPr/>
        </p:nvSpPr>
        <p:spPr>
          <a:xfrm>
            <a:off x="5184074" y="260490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7EA5E1B-6372-2A1B-BE1D-92B334A86023}"/>
              </a:ext>
            </a:extLst>
          </p:cNvPr>
          <p:cNvSpPr txBox="1"/>
          <p:nvPr/>
        </p:nvSpPr>
        <p:spPr>
          <a:xfrm>
            <a:off x="8190075" y="3424185"/>
            <a:ext cx="30848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2400" dirty="0"/>
              <a:t>2h let iz Ljubljane v Amsterdam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2400" dirty="0"/>
              <a:t>11h let  iz Amsterdama na Arubo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l-SI" sz="2400" dirty="0"/>
              <a:t>cene </a:t>
            </a:r>
            <a:r>
              <a:rPr lang="sl-SI" sz="2400"/>
              <a:t>letalskih kart iz </a:t>
            </a:r>
            <a:r>
              <a:rPr lang="sl-SI" sz="2400" dirty="0"/>
              <a:t>Amsterdama se gibljejo med 300 – 1500 €</a:t>
            </a:r>
          </a:p>
        </p:txBody>
      </p:sp>
    </p:spTree>
    <p:extLst>
      <p:ext uri="{BB962C8B-B14F-4D97-AF65-F5344CB8AC3E}">
        <p14:creationId xmlns:p14="http://schemas.microsoft.com/office/powerpoint/2010/main" val="223423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776622-48ED-D7E7-114F-CF1B8561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sl-SI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University</a:t>
            </a:r>
            <a:r>
              <a:rPr lang="sl-SI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sl-SI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of</a:t>
            </a:r>
            <a:r>
              <a:rPr lang="sl-SI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Aruba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25EF7620-756C-5657-5B56-9EC08D2B7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2" y="1690688"/>
            <a:ext cx="3131173" cy="429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19969BA-512D-AC31-755E-13951FCB3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46" y="3914906"/>
            <a:ext cx="3624448" cy="271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841BA2E-0232-7664-874B-AECEFA399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14" y="1766981"/>
            <a:ext cx="3222211" cy="429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E9D0186-BDB8-7B5B-227C-44279D69A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46" y="1528909"/>
            <a:ext cx="3624448" cy="2174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587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718512-E65D-2FFB-0587-D4C19CC21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Informacije glede študija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CCE10F7-ADE3-6CD3-E842-BFDA49F0C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4650"/>
            <a:ext cx="6831281" cy="4667250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Večina predmetov je v nizozemščini, nekateri so v angleščini</a:t>
            </a:r>
          </a:p>
          <a:p>
            <a:r>
              <a:rPr lang="sl-SI" dirty="0"/>
              <a:t>moj predmetnik (vsi predmeti so v angleščini):</a:t>
            </a:r>
          </a:p>
          <a:p>
            <a:pPr marL="0" indent="0">
              <a:buNone/>
            </a:pPr>
            <a:r>
              <a:rPr lang="sl-SI" dirty="0"/>
              <a:t>    -  </a:t>
            </a:r>
            <a:r>
              <a:rPr lang="sl-SI" dirty="0" err="1"/>
              <a:t>International</a:t>
            </a:r>
            <a:r>
              <a:rPr lang="sl-SI" dirty="0"/>
              <a:t> </a:t>
            </a:r>
            <a:r>
              <a:rPr lang="sl-SI" dirty="0" err="1"/>
              <a:t>Tax</a:t>
            </a:r>
            <a:r>
              <a:rPr lang="sl-SI" dirty="0"/>
              <a:t> </a:t>
            </a:r>
            <a:r>
              <a:rPr lang="sl-SI" dirty="0" err="1"/>
              <a:t>Law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    -  </a:t>
            </a:r>
            <a:r>
              <a:rPr lang="sl-SI" dirty="0" err="1"/>
              <a:t>Intellectual</a:t>
            </a:r>
            <a:r>
              <a:rPr lang="sl-SI" dirty="0"/>
              <a:t> </a:t>
            </a:r>
            <a:r>
              <a:rPr lang="sl-SI" dirty="0" err="1"/>
              <a:t>Property</a:t>
            </a:r>
            <a:r>
              <a:rPr lang="sl-SI" dirty="0"/>
              <a:t> </a:t>
            </a:r>
            <a:r>
              <a:rPr lang="sl-SI" dirty="0" err="1"/>
              <a:t>Law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    - </a:t>
            </a:r>
            <a:r>
              <a:rPr lang="sl-SI" dirty="0" err="1"/>
              <a:t>European</a:t>
            </a:r>
            <a:r>
              <a:rPr lang="sl-SI" dirty="0"/>
              <a:t> Union </a:t>
            </a:r>
            <a:r>
              <a:rPr lang="sl-SI" dirty="0" err="1"/>
              <a:t>Law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    - </a:t>
            </a:r>
            <a:r>
              <a:rPr lang="sl-SI" dirty="0" err="1"/>
              <a:t>International</a:t>
            </a:r>
            <a:r>
              <a:rPr lang="sl-SI" dirty="0"/>
              <a:t> </a:t>
            </a:r>
            <a:r>
              <a:rPr lang="sl-SI" dirty="0" err="1"/>
              <a:t>Family</a:t>
            </a:r>
            <a:r>
              <a:rPr lang="sl-SI" dirty="0"/>
              <a:t> </a:t>
            </a:r>
            <a:r>
              <a:rPr lang="sl-SI" dirty="0" err="1"/>
              <a:t>Law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    - Human </a:t>
            </a:r>
            <a:r>
              <a:rPr lang="sl-SI" dirty="0" err="1"/>
              <a:t>rights</a:t>
            </a:r>
            <a:endParaRPr lang="sl-SI" dirty="0"/>
          </a:p>
          <a:p>
            <a:r>
              <a:rPr lang="sl-SI" dirty="0"/>
              <a:t>semester se deli na 3 „mini“ semestre, </a:t>
            </a:r>
          </a:p>
          <a:p>
            <a:pPr marL="0" indent="0">
              <a:buNone/>
            </a:pPr>
            <a:r>
              <a:rPr lang="sl-SI" dirty="0"/>
              <a:t>   katerim sledi izpitno obdobje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237F2BC-25E4-D32F-7FD9-DF2893129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65" y="1696051"/>
            <a:ext cx="3462234" cy="4615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38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EA8C06-3115-E27D-06A9-1544D7B6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Stanovanje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368A7DC-4486-7721-22DA-1F3E13829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36475" cy="4351338"/>
          </a:xfrm>
        </p:spPr>
        <p:txBody>
          <a:bodyPr/>
          <a:lstStyle/>
          <a:p>
            <a:r>
              <a:rPr lang="sl-SI" dirty="0"/>
              <a:t>Ni študentskih kompleksov!</a:t>
            </a:r>
          </a:p>
          <a:p>
            <a:r>
              <a:rPr lang="sl-SI" dirty="0"/>
              <a:t>stanujem v privatnem kompleksu,  ki je namenjen za dlje trajajoče bivanje</a:t>
            </a:r>
          </a:p>
          <a:p>
            <a:r>
              <a:rPr lang="sl-SI" dirty="0"/>
              <a:t> mesečni strošek za sobo v dvosobnem stanovanju znaša 450 €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AC5299D-23CA-F7E9-7434-3584D7CB8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67" y="4162740"/>
            <a:ext cx="4548504" cy="248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72DE1EC-02C1-ADBD-15F2-B7B002703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56" y="2656057"/>
            <a:ext cx="4677270" cy="312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4211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560D50-DA50-D59F-B7C5-C1F5AF896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Nekaj zanimivosti o Arubi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B4758B-4E04-1044-D842-4927D75ED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44" y="1387789"/>
            <a:ext cx="10515600" cy="4351338"/>
          </a:xfrm>
        </p:spPr>
        <p:txBody>
          <a:bodyPr>
            <a:normAutofit/>
          </a:bodyPr>
          <a:lstStyle/>
          <a:p>
            <a:r>
              <a:rPr lang="sl-SI" sz="3600" dirty="0"/>
              <a:t>4 uradni jeziki: </a:t>
            </a:r>
            <a:r>
              <a:rPr lang="sl-SI" sz="3600" dirty="0" err="1"/>
              <a:t>papiamento</a:t>
            </a:r>
            <a:r>
              <a:rPr lang="sl-SI" sz="3600" dirty="0"/>
              <a:t>, nizozemščina, angleščina, španščina</a:t>
            </a:r>
          </a:p>
          <a:p>
            <a:r>
              <a:rPr lang="sl-SI" sz="3600" dirty="0"/>
              <a:t>otok kaktusov, kuščarjev in aloe </a:t>
            </a:r>
          </a:p>
          <a:p>
            <a:r>
              <a:rPr lang="sl-SI" sz="3600" dirty="0"/>
              <a:t>106.537 prebivalcev </a:t>
            </a:r>
          </a:p>
          <a:p>
            <a:r>
              <a:rPr lang="sl-SI" sz="3600" dirty="0"/>
              <a:t>obseg otoka znaša 72 km ( dovolj za eno dnevni kolesarski izlet)</a:t>
            </a:r>
          </a:p>
          <a:p>
            <a:endParaRPr lang="sl-SI" sz="3600" dirty="0"/>
          </a:p>
          <a:p>
            <a:endParaRPr lang="sl-SI" sz="36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829D1E2-8E6D-6C7C-1F0C-68CE7832D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80" y="4253051"/>
            <a:ext cx="3007855" cy="240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0FA16D6-D66B-3607-A12B-1B41D0EEE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440" y="675652"/>
            <a:ext cx="2079929" cy="2753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DFF60C4-1D3A-67F6-BB24-F7DF3B4F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69" y="4489157"/>
            <a:ext cx="2913641" cy="2185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482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43085D-78C8-28B7-8B82-F0A18399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DC624E2-C2B8-92D1-92DC-06E487EC9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92233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5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sl-SI" sz="5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sl-SI" sz="5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KOT SE GLASI SLOGAN ARUBE, ARUBA JE RESNIČNO ONE HAPPY ISLAND!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714CDD6-8227-ED6E-C316-751BAF8E6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51" y="3135217"/>
            <a:ext cx="4442750" cy="3332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2DA6730-2444-700D-731A-EF7C8D107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7" b="14781"/>
          <a:stretch/>
        </p:blipFill>
        <p:spPr>
          <a:xfrm>
            <a:off x="1185707" y="3135217"/>
            <a:ext cx="5206203" cy="3330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5784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Širokozaslonsko</PresentationFormat>
  <Slides>7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8" baseType="lpstr">
      <vt:lpstr>Officeova tema</vt:lpstr>
      <vt:lpstr>PowerPointova predstavitev</vt:lpstr>
      <vt:lpstr>Pot do Arube</vt:lpstr>
      <vt:lpstr>University of Aruba</vt:lpstr>
      <vt:lpstr>Informacije glede študija</vt:lpstr>
      <vt:lpstr>Stanovanje</vt:lpstr>
      <vt:lpstr>Nekaj zanimivosti o Arubi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tea ladič</dc:creator>
  <cp:lastModifiedBy>tea ladič</cp:lastModifiedBy>
  <cp:revision>9</cp:revision>
  <dcterms:created xsi:type="dcterms:W3CDTF">2024-03-06T01:54:19Z</dcterms:created>
  <dcterms:modified xsi:type="dcterms:W3CDTF">2024-03-07T15:13:30Z</dcterms:modified>
</cp:coreProperties>
</file>