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4"/>
  </p:sldMasterIdLst>
  <p:notesMasterIdLst>
    <p:notesMasterId r:id="rId21"/>
  </p:notesMasterIdLst>
  <p:handoutMasterIdLst>
    <p:handoutMasterId r:id="rId22"/>
  </p:handoutMasterIdLst>
  <p:sldIdLst>
    <p:sldId id="256" r:id="rId5"/>
    <p:sldId id="309" r:id="rId6"/>
    <p:sldId id="333" r:id="rId7"/>
    <p:sldId id="329" r:id="rId8"/>
    <p:sldId id="327" r:id="rId9"/>
    <p:sldId id="344" r:id="rId10"/>
    <p:sldId id="341" r:id="rId11"/>
    <p:sldId id="345" r:id="rId12"/>
    <p:sldId id="346" r:id="rId13"/>
    <p:sldId id="332" r:id="rId14"/>
    <p:sldId id="326" r:id="rId15"/>
    <p:sldId id="336" r:id="rId16"/>
    <p:sldId id="337" r:id="rId17"/>
    <p:sldId id="334" r:id="rId18"/>
    <p:sldId id="335" r:id="rId19"/>
    <p:sldId id="331"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82" d="100"/>
          <a:sy n="82" d="100"/>
        </p:scale>
        <p:origin x="1502"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7" d="100"/>
          <a:sy n="57" d="100"/>
        </p:scale>
        <p:origin x="-175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D58B9-EC61-4C19-97E5-E9A32DE31FBB}"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52BA1F6E-81A5-4007-9A5E-0139B52B6736}">
      <dgm:prSet custT="1"/>
      <dgm:spPr/>
      <dgm:t>
        <a:bodyPr/>
        <a:lstStyle/>
        <a:p>
          <a:r>
            <a:rPr lang="en-GB" sz="1600" dirty="0">
              <a:latin typeface="Calibri" panose="020F0502020204030204" pitchFamily="34" charset="0"/>
              <a:ea typeface="Calibri" panose="020F0502020204030204" pitchFamily="34" charset="0"/>
              <a:cs typeface="Calibri" panose="020F0502020204030204" pitchFamily="34" charset="0"/>
            </a:rPr>
            <a:t>Code of Hammurabi (1754 BC):</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FB565A47-4525-4AC2-A07E-90F01EB2CAD4}" type="parTrans" cxnId="{C7717504-C56C-49D2-B90C-A1708C86F800}">
      <dgm:prSet/>
      <dgm:spPr/>
      <dgm:t>
        <a:bodyPr/>
        <a:lstStyle/>
        <a:p>
          <a:endParaRPr lang="en-US"/>
        </a:p>
      </dgm:t>
    </dgm:pt>
    <dgm:pt modelId="{F4445579-744B-49E1-93E1-65D0B4C6072F}" type="sibTrans" cxnId="{C7717504-C56C-49D2-B90C-A1708C86F800}">
      <dgm:prSet/>
      <dgm:spPr/>
      <dgm:t>
        <a:bodyPr/>
        <a:lstStyle/>
        <a:p>
          <a:endParaRPr lang="en-US"/>
        </a:p>
      </dgm:t>
    </dgm:pt>
    <dgm:pt modelId="{20BE9889-77AB-4D01-8B4B-53ECE1E1715D}">
      <dgm:prSet/>
      <dgm:spPr/>
      <dgm:t>
        <a:bodyPr/>
        <a:lstStyle/>
        <a:p>
          <a:r>
            <a:rPr lang="en-GB" b="1" dirty="0">
              <a:latin typeface="Calibri" panose="020F0502020204030204" pitchFamily="34" charset="0"/>
              <a:ea typeface="Calibri" panose="020F0502020204030204" pitchFamily="34" charset="0"/>
              <a:cs typeface="Calibri" panose="020F0502020204030204" pitchFamily="34" charset="0"/>
            </a:rPr>
            <a:t>The Code of Hammurabi is a set of 282 laws </a:t>
          </a:r>
          <a:r>
            <a:rPr lang="en-GB" dirty="0">
              <a:latin typeface="Calibri" panose="020F0502020204030204" pitchFamily="34" charset="0"/>
              <a:ea typeface="Calibri" panose="020F0502020204030204" pitchFamily="34" charset="0"/>
              <a:cs typeface="Calibri" panose="020F0502020204030204" pitchFamily="34" charset="0"/>
            </a:rPr>
            <a:t>that were inscribed on a black stone pillar in ancient Babylon in 1754 BC. It is one of the oldest surviving legal codes in the world and provides a fascinating glimpse into the legal system of ancient Mesopotamia.</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340595D3-3853-4977-A7DE-C8AF636527C4}" type="parTrans" cxnId="{2FFD5368-EAE8-4336-A0FC-A8EDF6F7FD1C}">
      <dgm:prSet/>
      <dgm:spPr/>
      <dgm:t>
        <a:bodyPr/>
        <a:lstStyle/>
        <a:p>
          <a:endParaRPr lang="en-US"/>
        </a:p>
      </dgm:t>
    </dgm:pt>
    <dgm:pt modelId="{96BE72B8-C804-4BAC-9C82-6AA913469336}" type="sibTrans" cxnId="{2FFD5368-EAE8-4336-A0FC-A8EDF6F7FD1C}">
      <dgm:prSet/>
      <dgm:spPr/>
      <dgm:t>
        <a:bodyPr/>
        <a:lstStyle/>
        <a:p>
          <a:endParaRPr lang="en-US"/>
        </a:p>
      </dgm:t>
    </dgm:pt>
    <dgm:pt modelId="{752BA235-0EF0-4BBF-914B-5FFC231C5F96}">
      <dgm:prSet custT="1"/>
      <dgm:spPr/>
      <dgm:t>
        <a:bodyPr/>
        <a:lstStyle/>
        <a:p>
          <a:r>
            <a:rPr lang="en-GB" sz="2000" dirty="0">
              <a:latin typeface="Calibri" panose="020F0502020204030204" pitchFamily="34" charset="0"/>
              <a:ea typeface="Calibri" panose="020F0502020204030204" pitchFamily="34" charset="0"/>
              <a:cs typeface="Calibri" panose="020F0502020204030204" pitchFamily="34" charset="0"/>
            </a:rPr>
            <a:t>Key principles of the Code of Hammurabi:</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06570DDC-313E-44D3-B56D-8C138564DA17}" type="parTrans" cxnId="{C4FB1E67-04DD-4850-9B27-C7A334EE2391}">
      <dgm:prSet/>
      <dgm:spPr/>
      <dgm:t>
        <a:bodyPr/>
        <a:lstStyle/>
        <a:p>
          <a:endParaRPr lang="en-US"/>
        </a:p>
      </dgm:t>
    </dgm:pt>
    <dgm:pt modelId="{29B45725-420D-482F-BBAA-3110BC0D89F6}" type="sibTrans" cxnId="{C4FB1E67-04DD-4850-9B27-C7A334EE2391}">
      <dgm:prSet/>
      <dgm:spPr/>
      <dgm:t>
        <a:bodyPr/>
        <a:lstStyle/>
        <a:p>
          <a:endParaRPr lang="en-US"/>
        </a:p>
      </dgm:t>
    </dgm:pt>
    <dgm:pt modelId="{08B12955-82EA-494D-A0B1-EA0B43C519B8}">
      <dgm:prSet custT="1"/>
      <dgm:spPr/>
      <dgm:t>
        <a:bodyPr/>
        <a:lstStyle/>
        <a:p>
          <a:r>
            <a:rPr lang="en-GB" sz="1500" b="1" dirty="0"/>
            <a:t>Legal equality</a:t>
          </a:r>
          <a:r>
            <a:rPr lang="en-GB" sz="1500" dirty="0"/>
            <a:t>: </a:t>
          </a:r>
          <a:r>
            <a:rPr lang="en-GB" sz="1600" dirty="0">
              <a:latin typeface="Calibri" panose="020F0502020204030204" pitchFamily="34" charset="0"/>
              <a:ea typeface="Calibri" panose="020F0502020204030204" pitchFamily="34" charset="0"/>
              <a:cs typeface="Calibri" panose="020F0502020204030204" pitchFamily="34" charset="0"/>
            </a:rPr>
            <a:t>The Code of Hammurabi proclaimed that all citizens, regardless of their social status, were subject to the law. This principle was a major step towards establishing a more just and equitable society.</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741C8354-C1BD-44E3-B4B9-785085F0401B}" type="parTrans" cxnId="{ED00965D-79E1-43E1-A9A9-A9DA1D52E0AE}">
      <dgm:prSet/>
      <dgm:spPr/>
      <dgm:t>
        <a:bodyPr/>
        <a:lstStyle/>
        <a:p>
          <a:endParaRPr lang="en-US"/>
        </a:p>
      </dgm:t>
    </dgm:pt>
    <dgm:pt modelId="{845DC406-281C-47CF-99F4-1A8AA99D86AC}" type="sibTrans" cxnId="{ED00965D-79E1-43E1-A9A9-A9DA1D52E0AE}">
      <dgm:prSet/>
      <dgm:spPr/>
      <dgm:t>
        <a:bodyPr/>
        <a:lstStyle/>
        <a:p>
          <a:endParaRPr lang="en-US"/>
        </a:p>
      </dgm:t>
    </dgm:pt>
    <dgm:pt modelId="{A4F7CFA8-4166-4AD7-B92C-4C2EDCEBA38D}">
      <dgm:prSet custT="1"/>
      <dgm:spPr/>
      <dgm:t>
        <a:bodyPr/>
        <a:lstStyle/>
        <a:p>
          <a:r>
            <a:rPr lang="en-GB" sz="1500" b="1" dirty="0"/>
            <a:t>Fairness and impartiality</a:t>
          </a:r>
          <a:r>
            <a:rPr lang="en-GB" sz="1500" dirty="0"/>
            <a:t>: </a:t>
          </a:r>
          <a:r>
            <a:rPr lang="en-GB" sz="1600" dirty="0">
              <a:latin typeface="Calibri" panose="020F0502020204030204" pitchFamily="34" charset="0"/>
              <a:ea typeface="Calibri" panose="020F0502020204030204" pitchFamily="34" charset="0"/>
              <a:cs typeface="Calibri" panose="020F0502020204030204" pitchFamily="34" charset="0"/>
            </a:rPr>
            <a:t>The Code of Hammurabi required judges to apply the law fairly and impartially, and it prohibited them from taking bribes or showing </a:t>
          </a:r>
          <a:r>
            <a:rPr lang="en-GB" sz="1600" dirty="0" err="1">
              <a:latin typeface="Calibri" panose="020F0502020204030204" pitchFamily="34" charset="0"/>
              <a:ea typeface="Calibri" panose="020F0502020204030204" pitchFamily="34" charset="0"/>
              <a:cs typeface="Calibri" panose="020F0502020204030204" pitchFamily="34" charset="0"/>
            </a:rPr>
            <a:t>favoritism</a:t>
          </a:r>
          <a:r>
            <a:rPr lang="en-GB" sz="1600" dirty="0">
              <a:latin typeface="Calibri" panose="020F0502020204030204" pitchFamily="34" charset="0"/>
              <a:ea typeface="Calibri" panose="020F0502020204030204" pitchFamily="34"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5538E76C-E399-4DC0-9214-7B1D2ED556AA}" type="parTrans" cxnId="{D1DFF70E-2880-4C3A-94E6-F4E066F5C725}">
      <dgm:prSet/>
      <dgm:spPr/>
      <dgm:t>
        <a:bodyPr/>
        <a:lstStyle/>
        <a:p>
          <a:endParaRPr lang="en-US"/>
        </a:p>
      </dgm:t>
    </dgm:pt>
    <dgm:pt modelId="{C2FD2633-61FF-4CC4-ADD6-471234F54E28}" type="sibTrans" cxnId="{D1DFF70E-2880-4C3A-94E6-F4E066F5C725}">
      <dgm:prSet/>
      <dgm:spPr/>
      <dgm:t>
        <a:bodyPr/>
        <a:lstStyle/>
        <a:p>
          <a:endParaRPr lang="en-US"/>
        </a:p>
      </dgm:t>
    </dgm:pt>
    <dgm:pt modelId="{613550E8-2B73-422A-86EC-8A1BA79C6B66}">
      <dgm:prSet custT="1"/>
      <dgm:spPr/>
      <dgm:t>
        <a:bodyPr/>
        <a:lstStyle/>
        <a:p>
          <a:r>
            <a:rPr lang="en-GB" sz="1600" b="1" dirty="0">
              <a:latin typeface="Calibri" panose="020F0502020204030204" pitchFamily="34" charset="0"/>
              <a:ea typeface="Calibri" panose="020F0502020204030204" pitchFamily="34" charset="0"/>
              <a:cs typeface="Calibri" panose="020F0502020204030204" pitchFamily="34" charset="0"/>
            </a:rPr>
            <a:t>Retributive justice</a:t>
          </a:r>
          <a:r>
            <a:rPr lang="en-GB" sz="1600" dirty="0">
              <a:latin typeface="Calibri" panose="020F0502020204030204" pitchFamily="34" charset="0"/>
              <a:ea typeface="Calibri" panose="020F0502020204030204" pitchFamily="34" charset="0"/>
              <a:cs typeface="Calibri" panose="020F0502020204030204" pitchFamily="34" charset="0"/>
            </a:rPr>
            <a:t>: The Code of Hammurabi prescribed harsh punishments for certain crimes, such as death or mutilation. However, it also recognized the principle of proportionality, and punishments were generally tailored to the severity of the crime.</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203D8C79-D7A9-4DB5-9A45-CC038E6C2B88}" type="parTrans" cxnId="{A4FEC1B5-CC4D-4550-A9E4-7ED5E365EDB3}">
      <dgm:prSet/>
      <dgm:spPr/>
      <dgm:t>
        <a:bodyPr/>
        <a:lstStyle/>
        <a:p>
          <a:endParaRPr lang="en-US"/>
        </a:p>
      </dgm:t>
    </dgm:pt>
    <dgm:pt modelId="{DF1BBCFE-5A52-48FA-BFBE-2446AF4AAE5E}" type="sibTrans" cxnId="{A4FEC1B5-CC4D-4550-A9E4-7ED5E365EDB3}">
      <dgm:prSet/>
      <dgm:spPr/>
      <dgm:t>
        <a:bodyPr/>
        <a:lstStyle/>
        <a:p>
          <a:endParaRPr lang="en-US"/>
        </a:p>
      </dgm:t>
    </dgm:pt>
    <dgm:pt modelId="{1398109A-DA47-4482-B4E6-FCA93515C8E0}" type="pres">
      <dgm:prSet presAssocID="{3CED58B9-EC61-4C19-97E5-E9A32DE31FBB}" presName="vert0" presStyleCnt="0">
        <dgm:presLayoutVars>
          <dgm:dir/>
          <dgm:animOne val="branch"/>
          <dgm:animLvl val="lvl"/>
        </dgm:presLayoutVars>
      </dgm:prSet>
      <dgm:spPr/>
    </dgm:pt>
    <dgm:pt modelId="{DB289E75-4009-443B-AB40-3D429576B171}" type="pres">
      <dgm:prSet presAssocID="{52BA1F6E-81A5-4007-9A5E-0139B52B6736}" presName="thickLine" presStyleLbl="alignNode1" presStyleIdx="0" presStyleCnt="6"/>
      <dgm:spPr/>
    </dgm:pt>
    <dgm:pt modelId="{4E82FA7F-9B4F-4BB6-8FA8-A592ED113606}" type="pres">
      <dgm:prSet presAssocID="{52BA1F6E-81A5-4007-9A5E-0139B52B6736}" presName="horz1" presStyleCnt="0"/>
      <dgm:spPr/>
    </dgm:pt>
    <dgm:pt modelId="{5628D0CF-C71F-45C0-8521-6A71F5F154D5}" type="pres">
      <dgm:prSet presAssocID="{52BA1F6E-81A5-4007-9A5E-0139B52B6736}" presName="tx1" presStyleLbl="revTx" presStyleIdx="0" presStyleCnt="6"/>
      <dgm:spPr/>
    </dgm:pt>
    <dgm:pt modelId="{EA5CDC6A-0A5C-448A-A7B9-4EAC9C5062F2}" type="pres">
      <dgm:prSet presAssocID="{52BA1F6E-81A5-4007-9A5E-0139B52B6736}" presName="vert1" presStyleCnt="0"/>
      <dgm:spPr/>
    </dgm:pt>
    <dgm:pt modelId="{19DF33C3-E695-490B-A4B1-89DF8D1FE20D}" type="pres">
      <dgm:prSet presAssocID="{20BE9889-77AB-4D01-8B4B-53ECE1E1715D}" presName="thickLine" presStyleLbl="alignNode1" presStyleIdx="1" presStyleCnt="6"/>
      <dgm:spPr/>
    </dgm:pt>
    <dgm:pt modelId="{D70A1E5C-9A36-4312-8518-61F2BC7C8CC0}" type="pres">
      <dgm:prSet presAssocID="{20BE9889-77AB-4D01-8B4B-53ECE1E1715D}" presName="horz1" presStyleCnt="0"/>
      <dgm:spPr/>
    </dgm:pt>
    <dgm:pt modelId="{FAEA39B9-98B9-4070-AD18-66EB08C873BC}" type="pres">
      <dgm:prSet presAssocID="{20BE9889-77AB-4D01-8B4B-53ECE1E1715D}" presName="tx1" presStyleLbl="revTx" presStyleIdx="1" presStyleCnt="6" custLinFactNeighborY="12317"/>
      <dgm:spPr/>
    </dgm:pt>
    <dgm:pt modelId="{4C838281-5865-4A0E-A69C-6C4D74190703}" type="pres">
      <dgm:prSet presAssocID="{20BE9889-77AB-4D01-8B4B-53ECE1E1715D}" presName="vert1" presStyleCnt="0"/>
      <dgm:spPr/>
    </dgm:pt>
    <dgm:pt modelId="{0E6936B0-3B1D-42F7-ADF4-988A35F3B22E}" type="pres">
      <dgm:prSet presAssocID="{752BA235-0EF0-4BBF-914B-5FFC231C5F96}" presName="thickLine" presStyleLbl="alignNode1" presStyleIdx="2" presStyleCnt="6"/>
      <dgm:spPr/>
    </dgm:pt>
    <dgm:pt modelId="{94E0C35F-9BDE-4F48-9B7A-7F0F9AD17957}" type="pres">
      <dgm:prSet presAssocID="{752BA235-0EF0-4BBF-914B-5FFC231C5F96}" presName="horz1" presStyleCnt="0"/>
      <dgm:spPr/>
    </dgm:pt>
    <dgm:pt modelId="{E285C293-C9A0-4771-B1F6-A54480FFF672}" type="pres">
      <dgm:prSet presAssocID="{752BA235-0EF0-4BBF-914B-5FFC231C5F96}" presName="tx1" presStyleLbl="revTx" presStyleIdx="2" presStyleCnt="6"/>
      <dgm:spPr/>
    </dgm:pt>
    <dgm:pt modelId="{FC4396A8-6679-49FE-9840-63A6BA117AFE}" type="pres">
      <dgm:prSet presAssocID="{752BA235-0EF0-4BBF-914B-5FFC231C5F96}" presName="vert1" presStyleCnt="0"/>
      <dgm:spPr/>
    </dgm:pt>
    <dgm:pt modelId="{8522B506-D2E4-41FC-BA84-BDC7460318ED}" type="pres">
      <dgm:prSet presAssocID="{08B12955-82EA-494D-A0B1-EA0B43C519B8}" presName="thickLine" presStyleLbl="alignNode1" presStyleIdx="3" presStyleCnt="6"/>
      <dgm:spPr/>
    </dgm:pt>
    <dgm:pt modelId="{5765F066-2BFC-4483-8C46-A13406D61B5F}" type="pres">
      <dgm:prSet presAssocID="{08B12955-82EA-494D-A0B1-EA0B43C519B8}" presName="horz1" presStyleCnt="0"/>
      <dgm:spPr/>
    </dgm:pt>
    <dgm:pt modelId="{161D1802-7A44-4D26-9109-F8D452496EBB}" type="pres">
      <dgm:prSet presAssocID="{08B12955-82EA-494D-A0B1-EA0B43C519B8}" presName="tx1" presStyleLbl="revTx" presStyleIdx="3" presStyleCnt="6"/>
      <dgm:spPr/>
    </dgm:pt>
    <dgm:pt modelId="{256D81DD-80C6-480A-A98F-4B97FAF4D027}" type="pres">
      <dgm:prSet presAssocID="{08B12955-82EA-494D-A0B1-EA0B43C519B8}" presName="vert1" presStyleCnt="0"/>
      <dgm:spPr/>
    </dgm:pt>
    <dgm:pt modelId="{5129A7A7-AE4F-4DFE-B175-B3DBA3B571FB}" type="pres">
      <dgm:prSet presAssocID="{A4F7CFA8-4166-4AD7-B92C-4C2EDCEBA38D}" presName="thickLine" presStyleLbl="alignNode1" presStyleIdx="4" presStyleCnt="6"/>
      <dgm:spPr/>
    </dgm:pt>
    <dgm:pt modelId="{DE92F538-C079-4180-9564-16F33C254392}" type="pres">
      <dgm:prSet presAssocID="{A4F7CFA8-4166-4AD7-B92C-4C2EDCEBA38D}" presName="horz1" presStyleCnt="0"/>
      <dgm:spPr/>
    </dgm:pt>
    <dgm:pt modelId="{F84B29FA-8CB2-4545-A7D5-6F3610FAAF3E}" type="pres">
      <dgm:prSet presAssocID="{A4F7CFA8-4166-4AD7-B92C-4C2EDCEBA38D}" presName="tx1" presStyleLbl="revTx" presStyleIdx="4" presStyleCnt="6"/>
      <dgm:spPr/>
    </dgm:pt>
    <dgm:pt modelId="{B1D3F43E-02AF-4B9D-BE33-36D617E66B08}" type="pres">
      <dgm:prSet presAssocID="{A4F7CFA8-4166-4AD7-B92C-4C2EDCEBA38D}" presName="vert1" presStyleCnt="0"/>
      <dgm:spPr/>
    </dgm:pt>
    <dgm:pt modelId="{2BEE3154-89A0-42FF-BD7F-F9EC7CEBFC9E}" type="pres">
      <dgm:prSet presAssocID="{613550E8-2B73-422A-86EC-8A1BA79C6B66}" presName="thickLine" presStyleLbl="alignNode1" presStyleIdx="5" presStyleCnt="6"/>
      <dgm:spPr/>
    </dgm:pt>
    <dgm:pt modelId="{E9E73A26-F67A-4C82-BF94-BF5FA4C0CE94}" type="pres">
      <dgm:prSet presAssocID="{613550E8-2B73-422A-86EC-8A1BA79C6B66}" presName="horz1" presStyleCnt="0"/>
      <dgm:spPr/>
    </dgm:pt>
    <dgm:pt modelId="{7A4F3433-5B95-4016-BFE4-9C433386550F}" type="pres">
      <dgm:prSet presAssocID="{613550E8-2B73-422A-86EC-8A1BA79C6B66}" presName="tx1" presStyleLbl="revTx" presStyleIdx="5" presStyleCnt="6"/>
      <dgm:spPr/>
    </dgm:pt>
    <dgm:pt modelId="{63ED7FBD-4666-4FCA-9A17-4EE7147E4224}" type="pres">
      <dgm:prSet presAssocID="{613550E8-2B73-422A-86EC-8A1BA79C6B66}" presName="vert1" presStyleCnt="0"/>
      <dgm:spPr/>
    </dgm:pt>
  </dgm:ptLst>
  <dgm:cxnLst>
    <dgm:cxn modelId="{C7717504-C56C-49D2-B90C-A1708C86F800}" srcId="{3CED58B9-EC61-4C19-97E5-E9A32DE31FBB}" destId="{52BA1F6E-81A5-4007-9A5E-0139B52B6736}" srcOrd="0" destOrd="0" parTransId="{FB565A47-4525-4AC2-A07E-90F01EB2CAD4}" sibTransId="{F4445579-744B-49E1-93E1-65D0B4C6072F}"/>
    <dgm:cxn modelId="{4334E70C-1B27-4EF4-9AF4-BDC874255630}" type="presOf" srcId="{52BA1F6E-81A5-4007-9A5E-0139B52B6736}" destId="{5628D0CF-C71F-45C0-8521-6A71F5F154D5}" srcOrd="0" destOrd="0" presId="urn:microsoft.com/office/officeart/2008/layout/LinedList"/>
    <dgm:cxn modelId="{D1DFF70E-2880-4C3A-94E6-F4E066F5C725}" srcId="{3CED58B9-EC61-4C19-97E5-E9A32DE31FBB}" destId="{A4F7CFA8-4166-4AD7-B92C-4C2EDCEBA38D}" srcOrd="4" destOrd="0" parTransId="{5538E76C-E399-4DC0-9214-7B1D2ED556AA}" sibTransId="{C2FD2633-61FF-4CC4-ADD6-471234F54E28}"/>
    <dgm:cxn modelId="{F2AE403A-AC43-462C-BEA7-AB02B932AD04}" type="presOf" srcId="{20BE9889-77AB-4D01-8B4B-53ECE1E1715D}" destId="{FAEA39B9-98B9-4070-AD18-66EB08C873BC}" srcOrd="0" destOrd="0" presId="urn:microsoft.com/office/officeart/2008/layout/LinedList"/>
    <dgm:cxn modelId="{ED00965D-79E1-43E1-A9A9-A9DA1D52E0AE}" srcId="{3CED58B9-EC61-4C19-97E5-E9A32DE31FBB}" destId="{08B12955-82EA-494D-A0B1-EA0B43C519B8}" srcOrd="3" destOrd="0" parTransId="{741C8354-C1BD-44E3-B4B9-785085F0401B}" sibTransId="{845DC406-281C-47CF-99F4-1A8AA99D86AC}"/>
    <dgm:cxn modelId="{C4FB1E67-04DD-4850-9B27-C7A334EE2391}" srcId="{3CED58B9-EC61-4C19-97E5-E9A32DE31FBB}" destId="{752BA235-0EF0-4BBF-914B-5FFC231C5F96}" srcOrd="2" destOrd="0" parTransId="{06570DDC-313E-44D3-B56D-8C138564DA17}" sibTransId="{29B45725-420D-482F-BBAA-3110BC0D89F6}"/>
    <dgm:cxn modelId="{2FFD5368-EAE8-4336-A0FC-A8EDF6F7FD1C}" srcId="{3CED58B9-EC61-4C19-97E5-E9A32DE31FBB}" destId="{20BE9889-77AB-4D01-8B4B-53ECE1E1715D}" srcOrd="1" destOrd="0" parTransId="{340595D3-3853-4977-A7DE-C8AF636527C4}" sibTransId="{96BE72B8-C804-4BAC-9C82-6AA913469336}"/>
    <dgm:cxn modelId="{362C2754-B256-454D-AC65-87C62F816F4F}" type="presOf" srcId="{3CED58B9-EC61-4C19-97E5-E9A32DE31FBB}" destId="{1398109A-DA47-4482-B4E6-FCA93515C8E0}" srcOrd="0" destOrd="0" presId="urn:microsoft.com/office/officeart/2008/layout/LinedList"/>
    <dgm:cxn modelId="{805AB09B-39BD-4AE1-9956-FE6D4AB62592}" type="presOf" srcId="{752BA235-0EF0-4BBF-914B-5FFC231C5F96}" destId="{E285C293-C9A0-4771-B1F6-A54480FFF672}" srcOrd="0" destOrd="0" presId="urn:microsoft.com/office/officeart/2008/layout/LinedList"/>
    <dgm:cxn modelId="{15AA28A7-27D6-4D60-B0E5-DB0754CBF698}" type="presOf" srcId="{613550E8-2B73-422A-86EC-8A1BA79C6B66}" destId="{7A4F3433-5B95-4016-BFE4-9C433386550F}" srcOrd="0" destOrd="0" presId="urn:microsoft.com/office/officeart/2008/layout/LinedList"/>
    <dgm:cxn modelId="{A4FEC1B5-CC4D-4550-A9E4-7ED5E365EDB3}" srcId="{3CED58B9-EC61-4C19-97E5-E9A32DE31FBB}" destId="{613550E8-2B73-422A-86EC-8A1BA79C6B66}" srcOrd="5" destOrd="0" parTransId="{203D8C79-D7A9-4DB5-9A45-CC038E6C2B88}" sibTransId="{DF1BBCFE-5A52-48FA-BFBE-2446AF4AAE5E}"/>
    <dgm:cxn modelId="{3C563CD2-D9F5-4C40-86E7-3D221EBBE833}" type="presOf" srcId="{08B12955-82EA-494D-A0B1-EA0B43C519B8}" destId="{161D1802-7A44-4D26-9109-F8D452496EBB}" srcOrd="0" destOrd="0" presId="urn:microsoft.com/office/officeart/2008/layout/LinedList"/>
    <dgm:cxn modelId="{D460AFD6-5978-48A5-BDDD-E806B7C5D0E1}" type="presOf" srcId="{A4F7CFA8-4166-4AD7-B92C-4C2EDCEBA38D}" destId="{F84B29FA-8CB2-4545-A7D5-6F3610FAAF3E}" srcOrd="0" destOrd="0" presId="urn:microsoft.com/office/officeart/2008/layout/LinedList"/>
    <dgm:cxn modelId="{3621188B-E85A-4D25-A80B-15D64179BAD4}" type="presParOf" srcId="{1398109A-DA47-4482-B4E6-FCA93515C8E0}" destId="{DB289E75-4009-443B-AB40-3D429576B171}" srcOrd="0" destOrd="0" presId="urn:microsoft.com/office/officeart/2008/layout/LinedList"/>
    <dgm:cxn modelId="{0988D5D2-4208-420D-8880-3383E7C31414}" type="presParOf" srcId="{1398109A-DA47-4482-B4E6-FCA93515C8E0}" destId="{4E82FA7F-9B4F-4BB6-8FA8-A592ED113606}" srcOrd="1" destOrd="0" presId="urn:microsoft.com/office/officeart/2008/layout/LinedList"/>
    <dgm:cxn modelId="{125E5A54-3432-4D06-9AAD-9EC86C6AF493}" type="presParOf" srcId="{4E82FA7F-9B4F-4BB6-8FA8-A592ED113606}" destId="{5628D0CF-C71F-45C0-8521-6A71F5F154D5}" srcOrd="0" destOrd="0" presId="urn:microsoft.com/office/officeart/2008/layout/LinedList"/>
    <dgm:cxn modelId="{E61BAC7C-C9AB-4B87-A623-3B6B06C75175}" type="presParOf" srcId="{4E82FA7F-9B4F-4BB6-8FA8-A592ED113606}" destId="{EA5CDC6A-0A5C-448A-A7B9-4EAC9C5062F2}" srcOrd="1" destOrd="0" presId="urn:microsoft.com/office/officeart/2008/layout/LinedList"/>
    <dgm:cxn modelId="{FDF8B656-685F-490D-ABFC-690CCBD57304}" type="presParOf" srcId="{1398109A-DA47-4482-B4E6-FCA93515C8E0}" destId="{19DF33C3-E695-490B-A4B1-89DF8D1FE20D}" srcOrd="2" destOrd="0" presId="urn:microsoft.com/office/officeart/2008/layout/LinedList"/>
    <dgm:cxn modelId="{CAFBACE1-8F10-4573-9EFB-71202E868126}" type="presParOf" srcId="{1398109A-DA47-4482-B4E6-FCA93515C8E0}" destId="{D70A1E5C-9A36-4312-8518-61F2BC7C8CC0}" srcOrd="3" destOrd="0" presId="urn:microsoft.com/office/officeart/2008/layout/LinedList"/>
    <dgm:cxn modelId="{C7E5531C-6CDD-4B81-A2B0-CF933E2159C3}" type="presParOf" srcId="{D70A1E5C-9A36-4312-8518-61F2BC7C8CC0}" destId="{FAEA39B9-98B9-4070-AD18-66EB08C873BC}" srcOrd="0" destOrd="0" presId="urn:microsoft.com/office/officeart/2008/layout/LinedList"/>
    <dgm:cxn modelId="{7F355920-1B6E-47C2-857A-478AC8BE8557}" type="presParOf" srcId="{D70A1E5C-9A36-4312-8518-61F2BC7C8CC0}" destId="{4C838281-5865-4A0E-A69C-6C4D74190703}" srcOrd="1" destOrd="0" presId="urn:microsoft.com/office/officeart/2008/layout/LinedList"/>
    <dgm:cxn modelId="{8ADA3DFB-B4C6-4911-853B-6E5A6DBE4B00}" type="presParOf" srcId="{1398109A-DA47-4482-B4E6-FCA93515C8E0}" destId="{0E6936B0-3B1D-42F7-ADF4-988A35F3B22E}" srcOrd="4" destOrd="0" presId="urn:microsoft.com/office/officeart/2008/layout/LinedList"/>
    <dgm:cxn modelId="{2E303E23-54B1-49FB-8C11-CA09D69C775C}" type="presParOf" srcId="{1398109A-DA47-4482-B4E6-FCA93515C8E0}" destId="{94E0C35F-9BDE-4F48-9B7A-7F0F9AD17957}" srcOrd="5" destOrd="0" presId="urn:microsoft.com/office/officeart/2008/layout/LinedList"/>
    <dgm:cxn modelId="{20AEC303-9455-47C6-BF80-BDC17392174F}" type="presParOf" srcId="{94E0C35F-9BDE-4F48-9B7A-7F0F9AD17957}" destId="{E285C293-C9A0-4771-B1F6-A54480FFF672}" srcOrd="0" destOrd="0" presId="urn:microsoft.com/office/officeart/2008/layout/LinedList"/>
    <dgm:cxn modelId="{464675CD-CFBC-4ED8-AAF5-74011F44C443}" type="presParOf" srcId="{94E0C35F-9BDE-4F48-9B7A-7F0F9AD17957}" destId="{FC4396A8-6679-49FE-9840-63A6BA117AFE}" srcOrd="1" destOrd="0" presId="urn:microsoft.com/office/officeart/2008/layout/LinedList"/>
    <dgm:cxn modelId="{BAA6CC9E-B126-4A8E-8D76-462ABB754C45}" type="presParOf" srcId="{1398109A-DA47-4482-B4E6-FCA93515C8E0}" destId="{8522B506-D2E4-41FC-BA84-BDC7460318ED}" srcOrd="6" destOrd="0" presId="urn:microsoft.com/office/officeart/2008/layout/LinedList"/>
    <dgm:cxn modelId="{B6222204-C467-469F-9685-4FBDA6FE0A5B}" type="presParOf" srcId="{1398109A-DA47-4482-B4E6-FCA93515C8E0}" destId="{5765F066-2BFC-4483-8C46-A13406D61B5F}" srcOrd="7" destOrd="0" presId="urn:microsoft.com/office/officeart/2008/layout/LinedList"/>
    <dgm:cxn modelId="{EC1A0E87-25B2-48CD-BF0A-BCFEE52FBA2F}" type="presParOf" srcId="{5765F066-2BFC-4483-8C46-A13406D61B5F}" destId="{161D1802-7A44-4D26-9109-F8D452496EBB}" srcOrd="0" destOrd="0" presId="urn:microsoft.com/office/officeart/2008/layout/LinedList"/>
    <dgm:cxn modelId="{F5C85DAF-F157-48A9-89CD-DCB6BEEE5CDD}" type="presParOf" srcId="{5765F066-2BFC-4483-8C46-A13406D61B5F}" destId="{256D81DD-80C6-480A-A98F-4B97FAF4D027}" srcOrd="1" destOrd="0" presId="urn:microsoft.com/office/officeart/2008/layout/LinedList"/>
    <dgm:cxn modelId="{AD7F1BA1-71AA-4E44-8265-2DFAC8083C13}" type="presParOf" srcId="{1398109A-DA47-4482-B4E6-FCA93515C8E0}" destId="{5129A7A7-AE4F-4DFE-B175-B3DBA3B571FB}" srcOrd="8" destOrd="0" presId="urn:microsoft.com/office/officeart/2008/layout/LinedList"/>
    <dgm:cxn modelId="{86068D0C-3153-43C8-A367-829B27345E03}" type="presParOf" srcId="{1398109A-DA47-4482-B4E6-FCA93515C8E0}" destId="{DE92F538-C079-4180-9564-16F33C254392}" srcOrd="9" destOrd="0" presId="urn:microsoft.com/office/officeart/2008/layout/LinedList"/>
    <dgm:cxn modelId="{C86722F9-BA49-4937-87DB-FE9E671CEAF7}" type="presParOf" srcId="{DE92F538-C079-4180-9564-16F33C254392}" destId="{F84B29FA-8CB2-4545-A7D5-6F3610FAAF3E}" srcOrd="0" destOrd="0" presId="urn:microsoft.com/office/officeart/2008/layout/LinedList"/>
    <dgm:cxn modelId="{509F144D-A68B-4EBE-919B-A1BFCC1D35D8}" type="presParOf" srcId="{DE92F538-C079-4180-9564-16F33C254392}" destId="{B1D3F43E-02AF-4B9D-BE33-36D617E66B08}" srcOrd="1" destOrd="0" presId="urn:microsoft.com/office/officeart/2008/layout/LinedList"/>
    <dgm:cxn modelId="{F34C8F36-437F-4701-97A1-CBEAED7F1175}" type="presParOf" srcId="{1398109A-DA47-4482-B4E6-FCA93515C8E0}" destId="{2BEE3154-89A0-42FF-BD7F-F9EC7CEBFC9E}" srcOrd="10" destOrd="0" presId="urn:microsoft.com/office/officeart/2008/layout/LinedList"/>
    <dgm:cxn modelId="{74677D6C-0786-47B0-944E-26D078A79963}" type="presParOf" srcId="{1398109A-DA47-4482-B4E6-FCA93515C8E0}" destId="{E9E73A26-F67A-4C82-BF94-BF5FA4C0CE94}" srcOrd="11" destOrd="0" presId="urn:microsoft.com/office/officeart/2008/layout/LinedList"/>
    <dgm:cxn modelId="{4965DF25-E001-44A6-9452-1CB3136C657F}" type="presParOf" srcId="{E9E73A26-F67A-4C82-BF94-BF5FA4C0CE94}" destId="{7A4F3433-5B95-4016-BFE4-9C433386550F}" srcOrd="0" destOrd="0" presId="urn:microsoft.com/office/officeart/2008/layout/LinedList"/>
    <dgm:cxn modelId="{3DC10D2A-3D67-419E-93B4-604393897A6D}" type="presParOf" srcId="{E9E73A26-F67A-4C82-BF94-BF5FA4C0CE94}" destId="{63ED7FBD-4666-4FCA-9A17-4EE7147E42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E1852-87CD-4458-8664-8CA0F6D796B0}" type="doc">
      <dgm:prSet loTypeId="urn:microsoft.com/office/officeart/2005/8/layout/process4" loCatId="process" qsTypeId="urn:microsoft.com/office/officeart/2005/8/quickstyle/simple2" qsCatId="simple" csTypeId="urn:microsoft.com/office/officeart/2005/8/colors/accent1_2" csCatId="accent1"/>
      <dgm:spPr/>
      <dgm:t>
        <a:bodyPr/>
        <a:lstStyle/>
        <a:p>
          <a:endParaRPr lang="en-US"/>
        </a:p>
      </dgm:t>
    </dgm:pt>
    <dgm:pt modelId="{FF84ABDC-C9EF-478A-A8E0-2C5681A69DA6}">
      <dgm:prSet/>
      <dgm:spPr/>
      <dgm:t>
        <a:bodyPr/>
        <a:lstStyle/>
        <a:p>
          <a:r>
            <a:rPr lang="en-GB"/>
            <a:t>International Covenant on Civil and Political Rights (1966): This international treaty, adopted by the United Nations General Assembly, outlines a number of civil and political rights that are essential for the rule of law. These rights include the right to life, the right to freedom from torture, and the right to a fair trial.</a:t>
          </a:r>
          <a:endParaRPr lang="en-US"/>
        </a:p>
      </dgm:t>
    </dgm:pt>
    <dgm:pt modelId="{F92A8B59-3264-40E9-8DC1-25C301A82E84}" type="parTrans" cxnId="{FF3C689D-EBA1-4246-A7F0-CE6360750D3B}">
      <dgm:prSet/>
      <dgm:spPr/>
      <dgm:t>
        <a:bodyPr/>
        <a:lstStyle/>
        <a:p>
          <a:endParaRPr lang="en-US"/>
        </a:p>
      </dgm:t>
    </dgm:pt>
    <dgm:pt modelId="{D6A1B606-A008-402C-BFA1-2DC707D63143}" type="sibTrans" cxnId="{FF3C689D-EBA1-4246-A7F0-CE6360750D3B}">
      <dgm:prSet/>
      <dgm:spPr/>
      <dgm:t>
        <a:bodyPr/>
        <a:lstStyle/>
        <a:p>
          <a:endParaRPr lang="en-US"/>
        </a:p>
      </dgm:t>
    </dgm:pt>
    <dgm:pt modelId="{2F3FBC2C-480A-4F0A-A5F8-02844EA024B8}">
      <dgm:prSet/>
      <dgm:spPr/>
      <dgm:t>
        <a:bodyPr/>
        <a:lstStyle/>
        <a:p>
          <a:r>
            <a:rPr lang="en-GB"/>
            <a:t>Rome Statute of the International Criminal Court (1998): This international treaty established the International Criminal Court (ICC), which is responsible for investigating and prosecuting individuals accused of the most serious crimes of international concern, including genocide, crimes against humanity, and war crimes. The Rome Statute explicitly recognizes the importance of the rule of law in the context of international criminal justice.</a:t>
          </a:r>
          <a:endParaRPr lang="en-US"/>
        </a:p>
      </dgm:t>
    </dgm:pt>
    <dgm:pt modelId="{D066B136-C815-4EDE-BF43-18F6C6EC55CE}" type="parTrans" cxnId="{CCD64CFF-7989-421A-95EC-014912C30747}">
      <dgm:prSet/>
      <dgm:spPr/>
      <dgm:t>
        <a:bodyPr/>
        <a:lstStyle/>
        <a:p>
          <a:endParaRPr lang="en-US"/>
        </a:p>
      </dgm:t>
    </dgm:pt>
    <dgm:pt modelId="{29802139-B73D-4360-BA08-CB3E40F33E71}" type="sibTrans" cxnId="{CCD64CFF-7989-421A-95EC-014912C30747}">
      <dgm:prSet/>
      <dgm:spPr/>
      <dgm:t>
        <a:bodyPr/>
        <a:lstStyle/>
        <a:p>
          <a:endParaRPr lang="en-US"/>
        </a:p>
      </dgm:t>
    </dgm:pt>
    <dgm:pt modelId="{8D7D44D8-192C-4796-9A37-662BFA7D3742}" type="pres">
      <dgm:prSet presAssocID="{475E1852-87CD-4458-8664-8CA0F6D796B0}" presName="Name0" presStyleCnt="0">
        <dgm:presLayoutVars>
          <dgm:dir/>
          <dgm:animLvl val="lvl"/>
          <dgm:resizeHandles val="exact"/>
        </dgm:presLayoutVars>
      </dgm:prSet>
      <dgm:spPr/>
    </dgm:pt>
    <dgm:pt modelId="{0CE88D6C-3EE7-40BC-9D06-8A15A23575FF}" type="pres">
      <dgm:prSet presAssocID="{2F3FBC2C-480A-4F0A-A5F8-02844EA024B8}" presName="boxAndChildren" presStyleCnt="0"/>
      <dgm:spPr/>
    </dgm:pt>
    <dgm:pt modelId="{2F3B63C2-AEAB-40A1-A04C-61B0A24B71F6}" type="pres">
      <dgm:prSet presAssocID="{2F3FBC2C-480A-4F0A-A5F8-02844EA024B8}" presName="parentTextBox" presStyleLbl="node1" presStyleIdx="0" presStyleCnt="2"/>
      <dgm:spPr/>
    </dgm:pt>
    <dgm:pt modelId="{C18E81B1-9CD5-4963-893F-A34F64295D35}" type="pres">
      <dgm:prSet presAssocID="{D6A1B606-A008-402C-BFA1-2DC707D63143}" presName="sp" presStyleCnt="0"/>
      <dgm:spPr/>
    </dgm:pt>
    <dgm:pt modelId="{FBB09BA8-BAA8-44DC-97B6-E3FDBABAABD4}" type="pres">
      <dgm:prSet presAssocID="{FF84ABDC-C9EF-478A-A8E0-2C5681A69DA6}" presName="arrowAndChildren" presStyleCnt="0"/>
      <dgm:spPr/>
    </dgm:pt>
    <dgm:pt modelId="{B8810F0D-640B-40EA-87DA-9DAB0ACD3B70}" type="pres">
      <dgm:prSet presAssocID="{FF84ABDC-C9EF-478A-A8E0-2C5681A69DA6}" presName="parentTextArrow" presStyleLbl="node1" presStyleIdx="1" presStyleCnt="2"/>
      <dgm:spPr/>
    </dgm:pt>
  </dgm:ptLst>
  <dgm:cxnLst>
    <dgm:cxn modelId="{CF508F2A-459F-41F7-BF7A-69ADEF9DDE13}" type="presOf" srcId="{2F3FBC2C-480A-4F0A-A5F8-02844EA024B8}" destId="{2F3B63C2-AEAB-40A1-A04C-61B0A24B71F6}" srcOrd="0" destOrd="0" presId="urn:microsoft.com/office/officeart/2005/8/layout/process4"/>
    <dgm:cxn modelId="{A073D999-8109-48AA-AD27-4C0201FA0CA2}" type="presOf" srcId="{475E1852-87CD-4458-8664-8CA0F6D796B0}" destId="{8D7D44D8-192C-4796-9A37-662BFA7D3742}" srcOrd="0" destOrd="0" presId="urn:microsoft.com/office/officeart/2005/8/layout/process4"/>
    <dgm:cxn modelId="{FF3C689D-EBA1-4246-A7F0-CE6360750D3B}" srcId="{475E1852-87CD-4458-8664-8CA0F6D796B0}" destId="{FF84ABDC-C9EF-478A-A8E0-2C5681A69DA6}" srcOrd="0" destOrd="0" parTransId="{F92A8B59-3264-40E9-8DC1-25C301A82E84}" sibTransId="{D6A1B606-A008-402C-BFA1-2DC707D63143}"/>
    <dgm:cxn modelId="{DCFA68D1-B9F1-42B1-97D5-A542E4239D4D}" type="presOf" srcId="{FF84ABDC-C9EF-478A-A8E0-2C5681A69DA6}" destId="{B8810F0D-640B-40EA-87DA-9DAB0ACD3B70}" srcOrd="0" destOrd="0" presId="urn:microsoft.com/office/officeart/2005/8/layout/process4"/>
    <dgm:cxn modelId="{CCD64CFF-7989-421A-95EC-014912C30747}" srcId="{475E1852-87CD-4458-8664-8CA0F6D796B0}" destId="{2F3FBC2C-480A-4F0A-A5F8-02844EA024B8}" srcOrd="1" destOrd="0" parTransId="{D066B136-C815-4EDE-BF43-18F6C6EC55CE}" sibTransId="{29802139-B73D-4360-BA08-CB3E40F33E71}"/>
    <dgm:cxn modelId="{F65F19F7-5202-47AC-A619-80D84887BCAD}" type="presParOf" srcId="{8D7D44D8-192C-4796-9A37-662BFA7D3742}" destId="{0CE88D6C-3EE7-40BC-9D06-8A15A23575FF}" srcOrd="0" destOrd="0" presId="urn:microsoft.com/office/officeart/2005/8/layout/process4"/>
    <dgm:cxn modelId="{A0942FFC-15EB-4C3B-98C5-A51ECC83CF0F}" type="presParOf" srcId="{0CE88D6C-3EE7-40BC-9D06-8A15A23575FF}" destId="{2F3B63C2-AEAB-40A1-A04C-61B0A24B71F6}" srcOrd="0" destOrd="0" presId="urn:microsoft.com/office/officeart/2005/8/layout/process4"/>
    <dgm:cxn modelId="{CEF2F748-3EEB-4F8D-8DD6-471624E93CBE}" type="presParOf" srcId="{8D7D44D8-192C-4796-9A37-662BFA7D3742}" destId="{C18E81B1-9CD5-4963-893F-A34F64295D35}" srcOrd="1" destOrd="0" presId="urn:microsoft.com/office/officeart/2005/8/layout/process4"/>
    <dgm:cxn modelId="{A0D9A13A-26D7-423C-8BD0-D77B054A81F0}" type="presParOf" srcId="{8D7D44D8-192C-4796-9A37-662BFA7D3742}" destId="{FBB09BA8-BAA8-44DC-97B6-E3FDBABAABD4}" srcOrd="2" destOrd="0" presId="urn:microsoft.com/office/officeart/2005/8/layout/process4"/>
    <dgm:cxn modelId="{0AF96317-1B05-431D-AD73-B221915DB1BF}" type="presParOf" srcId="{FBB09BA8-BAA8-44DC-97B6-E3FDBABAABD4}" destId="{B8810F0D-640B-40EA-87DA-9DAB0ACD3B7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AD02D4-C2EC-4778-8CA6-70D44198466E}"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D077452D-78C9-45B7-B75E-81C642959136}">
      <dgm:prSet/>
      <dgm:spPr/>
      <dgm:t>
        <a:bodyPr/>
        <a:lstStyle/>
        <a:p>
          <a:r>
            <a:rPr lang="en-GB"/>
            <a:t>United Nations Charter (1945): The UN Charter, the founding document of the United Nations, explicitly recognises the rule of law as a fundamental principle of international law. Article 2(1) of the Charter states that the UN is based on the principle of the "rule of law.“</a:t>
          </a:r>
          <a:endParaRPr lang="en-US"/>
        </a:p>
      </dgm:t>
    </dgm:pt>
    <dgm:pt modelId="{C80C417D-581A-4E47-9F6C-DDAD83B28B1E}" type="parTrans" cxnId="{C42784A6-7969-4FFB-85ED-12BC29856A78}">
      <dgm:prSet/>
      <dgm:spPr/>
      <dgm:t>
        <a:bodyPr/>
        <a:lstStyle/>
        <a:p>
          <a:endParaRPr lang="en-US"/>
        </a:p>
      </dgm:t>
    </dgm:pt>
    <dgm:pt modelId="{63808A8D-2DA8-4799-958B-A3642870C442}" type="sibTrans" cxnId="{C42784A6-7969-4FFB-85ED-12BC29856A78}">
      <dgm:prSet/>
      <dgm:spPr/>
      <dgm:t>
        <a:bodyPr/>
        <a:lstStyle/>
        <a:p>
          <a:endParaRPr lang="en-US"/>
        </a:p>
      </dgm:t>
    </dgm:pt>
    <dgm:pt modelId="{81BDC98D-26B7-4097-9DDE-1F2D157075DD}">
      <dgm:prSet/>
      <dgm:spPr/>
      <dgm:t>
        <a:bodyPr/>
        <a:lstStyle/>
        <a:p>
          <a:r>
            <a:rPr lang="en-US"/>
            <a:t>UN General Assembly Resolutions</a:t>
          </a:r>
          <a:r>
            <a:rPr lang="en-GB"/>
            <a:t>:</a:t>
          </a:r>
          <a:endParaRPr lang="en-US"/>
        </a:p>
      </dgm:t>
    </dgm:pt>
    <dgm:pt modelId="{26EF9F8E-C150-4D76-B929-CE32261E370F}" type="parTrans" cxnId="{CAD223C5-AE9E-409E-BF08-4C3E43A23D6A}">
      <dgm:prSet/>
      <dgm:spPr/>
      <dgm:t>
        <a:bodyPr/>
        <a:lstStyle/>
        <a:p>
          <a:endParaRPr lang="en-US"/>
        </a:p>
      </dgm:t>
    </dgm:pt>
    <dgm:pt modelId="{9156EB93-F3C3-44DE-B1BA-D7389AD910EE}" type="sibTrans" cxnId="{CAD223C5-AE9E-409E-BF08-4C3E43A23D6A}">
      <dgm:prSet/>
      <dgm:spPr/>
      <dgm:t>
        <a:bodyPr/>
        <a:lstStyle/>
        <a:p>
          <a:endParaRPr lang="en-US"/>
        </a:p>
      </dgm:t>
    </dgm:pt>
    <dgm:pt modelId="{DA62F81C-2EC9-4270-9A5D-C7BE6B20079B}">
      <dgm:prSet/>
      <dgm:spPr/>
      <dgm:t>
        <a:bodyPr/>
        <a:lstStyle/>
        <a:p>
          <a:r>
            <a:rPr lang="en-GB" dirty="0"/>
            <a:t>UN General Assembly Resolution 217 (III) A (1948): This resolution, adopted by the UN General Assembly, affirmed the Universal Declaration of Human Rights, which includes a number of provisions that are essential for the rule of law.</a:t>
          </a:r>
          <a:endParaRPr lang="en-US" dirty="0"/>
        </a:p>
      </dgm:t>
    </dgm:pt>
    <dgm:pt modelId="{1235BD0B-7544-4779-8D5D-1207A7671464}" type="parTrans" cxnId="{428AEB2F-5BB5-4AC4-9990-7DFF936D2F1A}">
      <dgm:prSet/>
      <dgm:spPr/>
      <dgm:t>
        <a:bodyPr/>
        <a:lstStyle/>
        <a:p>
          <a:endParaRPr lang="en-US"/>
        </a:p>
      </dgm:t>
    </dgm:pt>
    <dgm:pt modelId="{2A3434EE-832C-4787-8487-FBF14B3BF40D}" type="sibTrans" cxnId="{428AEB2F-5BB5-4AC4-9990-7DFF936D2F1A}">
      <dgm:prSet/>
      <dgm:spPr/>
      <dgm:t>
        <a:bodyPr/>
        <a:lstStyle/>
        <a:p>
          <a:endParaRPr lang="en-US"/>
        </a:p>
      </dgm:t>
    </dgm:pt>
    <dgm:pt modelId="{8C4A5793-2246-4680-A526-37773EB97152}">
      <dgm:prSet/>
      <dgm:spPr/>
      <dgm:t>
        <a:bodyPr/>
        <a:lstStyle/>
        <a:p>
          <a:r>
            <a:rPr lang="en-GB"/>
            <a:t>UN Commission on Human Rights Resolution 2000/65 (2000): This resolution called for the strengthening of the rule of law at the national, regional, and international levels.</a:t>
          </a:r>
          <a:endParaRPr lang="en-US"/>
        </a:p>
      </dgm:t>
    </dgm:pt>
    <dgm:pt modelId="{E1C8240B-F6F4-4AA8-93C4-071B1E1A0F6E}" type="parTrans" cxnId="{AFE41716-4BA5-4942-A37F-2A01614EF50C}">
      <dgm:prSet/>
      <dgm:spPr/>
      <dgm:t>
        <a:bodyPr/>
        <a:lstStyle/>
        <a:p>
          <a:endParaRPr lang="en-US"/>
        </a:p>
      </dgm:t>
    </dgm:pt>
    <dgm:pt modelId="{ABB65C8D-8D0D-4741-957D-8F983720EADE}" type="sibTrans" cxnId="{AFE41716-4BA5-4942-A37F-2A01614EF50C}">
      <dgm:prSet/>
      <dgm:spPr/>
      <dgm:t>
        <a:bodyPr/>
        <a:lstStyle/>
        <a:p>
          <a:endParaRPr lang="en-US"/>
        </a:p>
      </dgm:t>
    </dgm:pt>
    <dgm:pt modelId="{0717FC6B-E619-48E4-BA0E-870E27F5B2FE}">
      <dgm:prSet/>
      <dgm:spPr/>
      <dgm:t>
        <a:bodyPr/>
        <a:lstStyle/>
        <a:p>
          <a:r>
            <a:rPr lang="en-GB"/>
            <a:t>UN General Assembly Resolution 64/142 (2009): This resolution adopted the Basic Principles on the Rule of Law, which provide a comprehensive framework for understanding and promoting the rule of law.</a:t>
          </a:r>
          <a:endParaRPr lang="en-US"/>
        </a:p>
      </dgm:t>
    </dgm:pt>
    <dgm:pt modelId="{FC4E4674-1DF8-4FEC-A5CC-57957810CFD6}" type="parTrans" cxnId="{CBC262C8-4856-4EB8-BD48-E479DD2A68BD}">
      <dgm:prSet/>
      <dgm:spPr/>
      <dgm:t>
        <a:bodyPr/>
        <a:lstStyle/>
        <a:p>
          <a:endParaRPr lang="en-US"/>
        </a:p>
      </dgm:t>
    </dgm:pt>
    <dgm:pt modelId="{D5C6F87D-EFBF-4B56-8FFE-31149DCE9866}" type="sibTrans" cxnId="{CBC262C8-4856-4EB8-BD48-E479DD2A68BD}">
      <dgm:prSet/>
      <dgm:spPr/>
      <dgm:t>
        <a:bodyPr/>
        <a:lstStyle/>
        <a:p>
          <a:endParaRPr lang="en-US"/>
        </a:p>
      </dgm:t>
    </dgm:pt>
    <dgm:pt modelId="{FABE6307-001F-42B7-A9A2-D7AC99449D60}">
      <dgm:prSet/>
      <dgm:spPr/>
      <dgm:t>
        <a:bodyPr/>
        <a:lstStyle/>
        <a:p>
          <a:r>
            <a:rPr lang="en-GB"/>
            <a:t>UN General Assembly Resolution 72/127 (2017): This resolution reaffirmed the importance of the rule of law for achieving sustainable development and peace.</a:t>
          </a:r>
          <a:endParaRPr lang="en-US"/>
        </a:p>
      </dgm:t>
    </dgm:pt>
    <dgm:pt modelId="{E646E9F3-31AF-44D6-862F-5866AC9154A9}" type="parTrans" cxnId="{3A84BFDE-253A-47F3-AF4D-7D5B02764437}">
      <dgm:prSet/>
      <dgm:spPr/>
      <dgm:t>
        <a:bodyPr/>
        <a:lstStyle/>
        <a:p>
          <a:endParaRPr lang="en-US"/>
        </a:p>
      </dgm:t>
    </dgm:pt>
    <dgm:pt modelId="{C9DBC678-179A-4B72-8F0B-A47B49565185}" type="sibTrans" cxnId="{3A84BFDE-253A-47F3-AF4D-7D5B02764437}">
      <dgm:prSet/>
      <dgm:spPr/>
      <dgm:t>
        <a:bodyPr/>
        <a:lstStyle/>
        <a:p>
          <a:endParaRPr lang="en-US"/>
        </a:p>
      </dgm:t>
    </dgm:pt>
    <dgm:pt modelId="{0D834BBD-A65F-467C-9B07-8BBCD8C5366E}" type="pres">
      <dgm:prSet presAssocID="{B2AD02D4-C2EC-4778-8CA6-70D44198466E}" presName="diagram" presStyleCnt="0">
        <dgm:presLayoutVars>
          <dgm:dir/>
          <dgm:resizeHandles val="exact"/>
        </dgm:presLayoutVars>
      </dgm:prSet>
      <dgm:spPr/>
    </dgm:pt>
    <dgm:pt modelId="{6FBDB626-E197-4A62-8FFF-7764E49E299A}" type="pres">
      <dgm:prSet presAssocID="{D077452D-78C9-45B7-B75E-81C642959136}" presName="node" presStyleLbl="node1" presStyleIdx="0" presStyleCnt="6">
        <dgm:presLayoutVars>
          <dgm:bulletEnabled val="1"/>
        </dgm:presLayoutVars>
      </dgm:prSet>
      <dgm:spPr/>
    </dgm:pt>
    <dgm:pt modelId="{00484A13-67E1-41E0-BB03-6850FC5EBCDB}" type="pres">
      <dgm:prSet presAssocID="{63808A8D-2DA8-4799-958B-A3642870C442}" presName="sibTrans" presStyleCnt="0"/>
      <dgm:spPr/>
    </dgm:pt>
    <dgm:pt modelId="{E82B4AFC-C765-4EF0-B964-6D7B0B46D1D3}" type="pres">
      <dgm:prSet presAssocID="{81BDC98D-26B7-4097-9DDE-1F2D157075DD}" presName="node" presStyleLbl="node1" presStyleIdx="1" presStyleCnt="6">
        <dgm:presLayoutVars>
          <dgm:bulletEnabled val="1"/>
        </dgm:presLayoutVars>
      </dgm:prSet>
      <dgm:spPr/>
    </dgm:pt>
    <dgm:pt modelId="{D414159E-A957-4895-9970-E65E8A981E3D}" type="pres">
      <dgm:prSet presAssocID="{9156EB93-F3C3-44DE-B1BA-D7389AD910EE}" presName="sibTrans" presStyleCnt="0"/>
      <dgm:spPr/>
    </dgm:pt>
    <dgm:pt modelId="{CF231A8C-F655-4CD6-BB85-87059FC8863C}" type="pres">
      <dgm:prSet presAssocID="{DA62F81C-2EC9-4270-9A5D-C7BE6B20079B}" presName="node" presStyleLbl="node1" presStyleIdx="2" presStyleCnt="6">
        <dgm:presLayoutVars>
          <dgm:bulletEnabled val="1"/>
        </dgm:presLayoutVars>
      </dgm:prSet>
      <dgm:spPr/>
    </dgm:pt>
    <dgm:pt modelId="{5A7ECC54-F73B-4A57-BA8D-B08B4812CE32}" type="pres">
      <dgm:prSet presAssocID="{2A3434EE-832C-4787-8487-FBF14B3BF40D}" presName="sibTrans" presStyleCnt="0"/>
      <dgm:spPr/>
    </dgm:pt>
    <dgm:pt modelId="{A01774EA-EAC2-4CE5-BF08-E40B4B8B416C}" type="pres">
      <dgm:prSet presAssocID="{8C4A5793-2246-4680-A526-37773EB97152}" presName="node" presStyleLbl="node1" presStyleIdx="3" presStyleCnt="6">
        <dgm:presLayoutVars>
          <dgm:bulletEnabled val="1"/>
        </dgm:presLayoutVars>
      </dgm:prSet>
      <dgm:spPr/>
    </dgm:pt>
    <dgm:pt modelId="{D83902A8-BB6D-49D5-819A-7180015C2EC8}" type="pres">
      <dgm:prSet presAssocID="{ABB65C8D-8D0D-4741-957D-8F983720EADE}" presName="sibTrans" presStyleCnt="0"/>
      <dgm:spPr/>
    </dgm:pt>
    <dgm:pt modelId="{E18F81F0-848A-4E77-BFF8-1140270B56E3}" type="pres">
      <dgm:prSet presAssocID="{0717FC6B-E619-48E4-BA0E-870E27F5B2FE}" presName="node" presStyleLbl="node1" presStyleIdx="4" presStyleCnt="6">
        <dgm:presLayoutVars>
          <dgm:bulletEnabled val="1"/>
        </dgm:presLayoutVars>
      </dgm:prSet>
      <dgm:spPr/>
    </dgm:pt>
    <dgm:pt modelId="{F4FF0F44-3049-4869-AA05-79EEAAE461BA}" type="pres">
      <dgm:prSet presAssocID="{D5C6F87D-EFBF-4B56-8FFE-31149DCE9866}" presName="sibTrans" presStyleCnt="0"/>
      <dgm:spPr/>
    </dgm:pt>
    <dgm:pt modelId="{511C9469-1B0B-4A10-B799-8A2AFD9FC0CA}" type="pres">
      <dgm:prSet presAssocID="{FABE6307-001F-42B7-A9A2-D7AC99449D60}" presName="node" presStyleLbl="node1" presStyleIdx="5" presStyleCnt="6">
        <dgm:presLayoutVars>
          <dgm:bulletEnabled val="1"/>
        </dgm:presLayoutVars>
      </dgm:prSet>
      <dgm:spPr/>
    </dgm:pt>
  </dgm:ptLst>
  <dgm:cxnLst>
    <dgm:cxn modelId="{6F15BB04-8435-4AA3-96B6-F17ED5E05F77}" type="presOf" srcId="{0717FC6B-E619-48E4-BA0E-870E27F5B2FE}" destId="{E18F81F0-848A-4E77-BFF8-1140270B56E3}" srcOrd="0" destOrd="0" presId="urn:microsoft.com/office/officeart/2005/8/layout/default"/>
    <dgm:cxn modelId="{AFE41716-4BA5-4942-A37F-2A01614EF50C}" srcId="{B2AD02D4-C2EC-4778-8CA6-70D44198466E}" destId="{8C4A5793-2246-4680-A526-37773EB97152}" srcOrd="3" destOrd="0" parTransId="{E1C8240B-F6F4-4AA8-93C4-071B1E1A0F6E}" sibTransId="{ABB65C8D-8D0D-4741-957D-8F983720EADE}"/>
    <dgm:cxn modelId="{6F91C121-5B81-45B0-B845-B7011C733148}" type="presOf" srcId="{DA62F81C-2EC9-4270-9A5D-C7BE6B20079B}" destId="{CF231A8C-F655-4CD6-BB85-87059FC8863C}" srcOrd="0" destOrd="0" presId="urn:microsoft.com/office/officeart/2005/8/layout/default"/>
    <dgm:cxn modelId="{428AEB2F-5BB5-4AC4-9990-7DFF936D2F1A}" srcId="{B2AD02D4-C2EC-4778-8CA6-70D44198466E}" destId="{DA62F81C-2EC9-4270-9A5D-C7BE6B20079B}" srcOrd="2" destOrd="0" parTransId="{1235BD0B-7544-4779-8D5D-1207A7671464}" sibTransId="{2A3434EE-832C-4787-8487-FBF14B3BF40D}"/>
    <dgm:cxn modelId="{63862835-3045-44B1-8911-1EAC5D192E65}" type="presOf" srcId="{D077452D-78C9-45B7-B75E-81C642959136}" destId="{6FBDB626-E197-4A62-8FFF-7764E49E299A}" srcOrd="0" destOrd="0" presId="urn:microsoft.com/office/officeart/2005/8/layout/default"/>
    <dgm:cxn modelId="{221F5240-4651-4FED-9FCC-160E23B8751D}" type="presOf" srcId="{B2AD02D4-C2EC-4778-8CA6-70D44198466E}" destId="{0D834BBD-A65F-467C-9B07-8BBCD8C5366E}" srcOrd="0" destOrd="0" presId="urn:microsoft.com/office/officeart/2005/8/layout/default"/>
    <dgm:cxn modelId="{D18F2593-83D2-4FC7-9602-EB968BD7AD67}" type="presOf" srcId="{81BDC98D-26B7-4097-9DDE-1F2D157075DD}" destId="{E82B4AFC-C765-4EF0-B964-6D7B0B46D1D3}" srcOrd="0" destOrd="0" presId="urn:microsoft.com/office/officeart/2005/8/layout/default"/>
    <dgm:cxn modelId="{C42784A6-7969-4FFB-85ED-12BC29856A78}" srcId="{B2AD02D4-C2EC-4778-8CA6-70D44198466E}" destId="{D077452D-78C9-45B7-B75E-81C642959136}" srcOrd="0" destOrd="0" parTransId="{C80C417D-581A-4E47-9F6C-DDAD83B28B1E}" sibTransId="{63808A8D-2DA8-4799-958B-A3642870C442}"/>
    <dgm:cxn modelId="{CAD223C5-AE9E-409E-BF08-4C3E43A23D6A}" srcId="{B2AD02D4-C2EC-4778-8CA6-70D44198466E}" destId="{81BDC98D-26B7-4097-9DDE-1F2D157075DD}" srcOrd="1" destOrd="0" parTransId="{26EF9F8E-C150-4D76-B929-CE32261E370F}" sibTransId="{9156EB93-F3C3-44DE-B1BA-D7389AD910EE}"/>
    <dgm:cxn modelId="{CBC262C8-4856-4EB8-BD48-E479DD2A68BD}" srcId="{B2AD02D4-C2EC-4778-8CA6-70D44198466E}" destId="{0717FC6B-E619-48E4-BA0E-870E27F5B2FE}" srcOrd="4" destOrd="0" parTransId="{FC4E4674-1DF8-4FEC-A5CC-57957810CFD6}" sibTransId="{D5C6F87D-EFBF-4B56-8FFE-31149DCE9866}"/>
    <dgm:cxn modelId="{0730A0C8-DCDF-44A5-A261-262E5939C4B0}" type="presOf" srcId="{8C4A5793-2246-4680-A526-37773EB97152}" destId="{A01774EA-EAC2-4CE5-BF08-E40B4B8B416C}" srcOrd="0" destOrd="0" presId="urn:microsoft.com/office/officeart/2005/8/layout/default"/>
    <dgm:cxn modelId="{3A84BFDE-253A-47F3-AF4D-7D5B02764437}" srcId="{B2AD02D4-C2EC-4778-8CA6-70D44198466E}" destId="{FABE6307-001F-42B7-A9A2-D7AC99449D60}" srcOrd="5" destOrd="0" parTransId="{E646E9F3-31AF-44D6-862F-5866AC9154A9}" sibTransId="{C9DBC678-179A-4B72-8F0B-A47B49565185}"/>
    <dgm:cxn modelId="{05781BFE-366F-4ADB-92A1-B2848B5998B2}" type="presOf" srcId="{FABE6307-001F-42B7-A9A2-D7AC99449D60}" destId="{511C9469-1B0B-4A10-B799-8A2AFD9FC0CA}" srcOrd="0" destOrd="0" presId="urn:microsoft.com/office/officeart/2005/8/layout/default"/>
    <dgm:cxn modelId="{4A1F0673-2746-4114-A33E-DEF49245BBE7}" type="presParOf" srcId="{0D834BBD-A65F-467C-9B07-8BBCD8C5366E}" destId="{6FBDB626-E197-4A62-8FFF-7764E49E299A}" srcOrd="0" destOrd="0" presId="urn:microsoft.com/office/officeart/2005/8/layout/default"/>
    <dgm:cxn modelId="{3C5F55A1-C3A6-43AD-B372-3B4E0A7588B5}" type="presParOf" srcId="{0D834BBD-A65F-467C-9B07-8BBCD8C5366E}" destId="{00484A13-67E1-41E0-BB03-6850FC5EBCDB}" srcOrd="1" destOrd="0" presId="urn:microsoft.com/office/officeart/2005/8/layout/default"/>
    <dgm:cxn modelId="{A650C7EC-B0E4-41B2-A595-269AC4AF64CA}" type="presParOf" srcId="{0D834BBD-A65F-467C-9B07-8BBCD8C5366E}" destId="{E82B4AFC-C765-4EF0-B964-6D7B0B46D1D3}" srcOrd="2" destOrd="0" presId="urn:microsoft.com/office/officeart/2005/8/layout/default"/>
    <dgm:cxn modelId="{B3CD5B01-5B22-4AC9-B93D-A76FE11FF0FF}" type="presParOf" srcId="{0D834BBD-A65F-467C-9B07-8BBCD8C5366E}" destId="{D414159E-A957-4895-9970-E65E8A981E3D}" srcOrd="3" destOrd="0" presId="urn:microsoft.com/office/officeart/2005/8/layout/default"/>
    <dgm:cxn modelId="{05FAF6C9-8AD7-4BF7-88EF-30608EF91692}" type="presParOf" srcId="{0D834BBD-A65F-467C-9B07-8BBCD8C5366E}" destId="{CF231A8C-F655-4CD6-BB85-87059FC8863C}" srcOrd="4" destOrd="0" presId="urn:microsoft.com/office/officeart/2005/8/layout/default"/>
    <dgm:cxn modelId="{DF3A75A2-1519-495E-84BC-3B0493A7BB61}" type="presParOf" srcId="{0D834BBD-A65F-467C-9B07-8BBCD8C5366E}" destId="{5A7ECC54-F73B-4A57-BA8D-B08B4812CE32}" srcOrd="5" destOrd="0" presId="urn:microsoft.com/office/officeart/2005/8/layout/default"/>
    <dgm:cxn modelId="{D7B6F40F-2FF0-41EC-B81A-6406C92F5AB3}" type="presParOf" srcId="{0D834BBD-A65F-467C-9B07-8BBCD8C5366E}" destId="{A01774EA-EAC2-4CE5-BF08-E40B4B8B416C}" srcOrd="6" destOrd="0" presId="urn:microsoft.com/office/officeart/2005/8/layout/default"/>
    <dgm:cxn modelId="{D7593BC5-CD79-449E-B5AD-7D2FE153721A}" type="presParOf" srcId="{0D834BBD-A65F-467C-9B07-8BBCD8C5366E}" destId="{D83902A8-BB6D-49D5-819A-7180015C2EC8}" srcOrd="7" destOrd="0" presId="urn:microsoft.com/office/officeart/2005/8/layout/default"/>
    <dgm:cxn modelId="{41433E9B-76B5-4864-B9E5-65D6C145D671}" type="presParOf" srcId="{0D834BBD-A65F-467C-9B07-8BBCD8C5366E}" destId="{E18F81F0-848A-4E77-BFF8-1140270B56E3}" srcOrd="8" destOrd="0" presId="urn:microsoft.com/office/officeart/2005/8/layout/default"/>
    <dgm:cxn modelId="{40F39CAE-E9E3-4F0C-8B3B-8543D43471A1}" type="presParOf" srcId="{0D834BBD-A65F-467C-9B07-8BBCD8C5366E}" destId="{F4FF0F44-3049-4869-AA05-79EEAAE461BA}" srcOrd="9" destOrd="0" presId="urn:microsoft.com/office/officeart/2005/8/layout/default"/>
    <dgm:cxn modelId="{40334EE5-ABC9-414A-9713-D57E957E2770}" type="presParOf" srcId="{0D834BBD-A65F-467C-9B07-8BBCD8C5366E}" destId="{511C9469-1B0B-4A10-B799-8A2AFD9FC0C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9AA470-A9D1-4190-B405-8C3295D23A1A}"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E1D698CC-E2DD-43A7-85F9-F8B457DEA8B6}">
      <dgm:prSet custT="1"/>
      <dgm:spPr/>
      <dgm:t>
        <a:bodyPr/>
        <a:lstStyle/>
        <a:p>
          <a:pPr algn="just">
            <a:defRPr cap="all"/>
          </a:pPr>
          <a:r>
            <a:rPr lang="en-GB" sz="1400" dirty="0">
              <a:latin typeface="Calibri" panose="020F0502020204030204" pitchFamily="34" charset="0"/>
              <a:ea typeface="Calibri" panose="020F0502020204030204" pitchFamily="34" charset="0"/>
              <a:cs typeface="Calibri" panose="020F0502020204030204" pitchFamily="34" charset="0"/>
            </a:rPr>
            <a:t>The Intergovernmental Panel on Climate Change (IPCC) has warned that global temperatures could reach or even exceed 1.5 degrees Celsius above pre-industrial levels as early as the next decade unless urgent action is taken to reduce emissions</a:t>
          </a:r>
          <a:r>
            <a:rPr lang="en-GB" sz="1100" dirty="0"/>
            <a:t>. </a:t>
          </a:r>
          <a:endParaRPr lang="en-US" sz="1100" dirty="0"/>
        </a:p>
      </dgm:t>
    </dgm:pt>
    <dgm:pt modelId="{DE572EC9-CCE9-4DAE-8956-AC4C0BF8CB20}" type="parTrans" cxnId="{6D9DDF5A-504F-4205-B214-6EAFA16133A9}">
      <dgm:prSet/>
      <dgm:spPr/>
      <dgm:t>
        <a:bodyPr/>
        <a:lstStyle/>
        <a:p>
          <a:endParaRPr lang="en-US"/>
        </a:p>
      </dgm:t>
    </dgm:pt>
    <dgm:pt modelId="{3D200114-3D3F-469C-9B21-5AF0BA72A417}" type="sibTrans" cxnId="{6D9DDF5A-504F-4205-B214-6EAFA16133A9}">
      <dgm:prSet/>
      <dgm:spPr/>
      <dgm:t>
        <a:bodyPr/>
        <a:lstStyle/>
        <a:p>
          <a:endParaRPr lang="en-US"/>
        </a:p>
      </dgm:t>
    </dgm:pt>
    <dgm:pt modelId="{F1BBBD5B-E69C-46DA-A7EF-3318FFF8FA2B}">
      <dgm:prSet custT="1"/>
      <dgm:spPr/>
      <dgm:t>
        <a:bodyPr/>
        <a:lstStyle/>
        <a:p>
          <a:pPr algn="just">
            <a:defRPr cap="all"/>
          </a:pPr>
          <a:r>
            <a:rPr lang="en-GB" sz="1200" dirty="0">
              <a:latin typeface="Calibri" panose="020F0502020204030204" pitchFamily="34" charset="0"/>
              <a:ea typeface="Calibri" panose="020F0502020204030204" pitchFamily="34" charset="0"/>
              <a:cs typeface="Calibri" panose="020F0502020204030204" pitchFamily="34" charset="0"/>
            </a:rPr>
            <a:t>To limit global warming to 1.5 degrees Celsius, the world needs to achieve net-zero emissions by around mid-century.</a:t>
          </a:r>
        </a:p>
        <a:p>
          <a:pPr algn="just">
            <a:defRPr cap="all"/>
          </a:pPr>
          <a:r>
            <a:rPr lang="en-GB" sz="1200" dirty="0">
              <a:latin typeface="Calibri" panose="020F0502020204030204" pitchFamily="34" charset="0"/>
              <a:ea typeface="Calibri" panose="020F0502020204030204" pitchFamily="34" charset="0"/>
              <a:cs typeface="Calibri" panose="020F0502020204030204" pitchFamily="34" charset="0"/>
            </a:rPr>
            <a:t> This requires a rapid and deep transformation of the global economy, including phasing out fossil fuels, increasing renewable energy, and implementing energy-efficient technologies. It also requires significant changes in land use, agriculture, and other sectors.</a:t>
          </a:r>
          <a:endParaRPr lang="en-US" sz="1200" dirty="0">
            <a:latin typeface="Calibri" panose="020F0502020204030204" pitchFamily="34" charset="0"/>
            <a:ea typeface="Calibri" panose="020F0502020204030204" pitchFamily="34" charset="0"/>
            <a:cs typeface="Calibri" panose="020F0502020204030204" pitchFamily="34" charset="0"/>
          </a:endParaRPr>
        </a:p>
      </dgm:t>
    </dgm:pt>
    <dgm:pt modelId="{F0340CA2-3DA8-4662-9270-36FEA8A75CC6}" type="parTrans" cxnId="{F7CD1779-FC44-4265-AE64-C0BE486F2F16}">
      <dgm:prSet/>
      <dgm:spPr/>
      <dgm:t>
        <a:bodyPr/>
        <a:lstStyle/>
        <a:p>
          <a:endParaRPr lang="en-US"/>
        </a:p>
      </dgm:t>
    </dgm:pt>
    <dgm:pt modelId="{D876EBD3-6278-47A1-993F-4110410D45C9}" type="sibTrans" cxnId="{F7CD1779-FC44-4265-AE64-C0BE486F2F16}">
      <dgm:prSet/>
      <dgm:spPr/>
      <dgm:t>
        <a:bodyPr/>
        <a:lstStyle/>
        <a:p>
          <a:endParaRPr lang="en-US"/>
        </a:p>
      </dgm:t>
    </dgm:pt>
    <dgm:pt modelId="{575016CE-5B78-4338-83FC-098DF924BC13}" type="pres">
      <dgm:prSet presAssocID="{BB9AA470-A9D1-4190-B405-8C3295D23A1A}" presName="root" presStyleCnt="0">
        <dgm:presLayoutVars>
          <dgm:dir/>
          <dgm:resizeHandles val="exact"/>
        </dgm:presLayoutVars>
      </dgm:prSet>
      <dgm:spPr/>
    </dgm:pt>
    <dgm:pt modelId="{68771337-3AC2-4CE0-A71D-00BF32A23789}" type="pres">
      <dgm:prSet presAssocID="{E1D698CC-E2DD-43A7-85F9-F8B457DEA8B6}" presName="compNode" presStyleCnt="0"/>
      <dgm:spPr/>
    </dgm:pt>
    <dgm:pt modelId="{E2A14D8C-0680-47C0-8592-10BEC712B39B}" type="pres">
      <dgm:prSet presAssocID="{E1D698CC-E2DD-43A7-85F9-F8B457DEA8B6}" presName="iconBgRect" presStyleLbl="bgShp" presStyleIdx="0" presStyleCnt="2"/>
      <dgm:spPr>
        <a:prstGeom prst="round2DiagRect">
          <a:avLst>
            <a:gd name="adj1" fmla="val 29727"/>
            <a:gd name="adj2" fmla="val 0"/>
          </a:avLst>
        </a:prstGeom>
      </dgm:spPr>
    </dgm:pt>
    <dgm:pt modelId="{094B5502-E1B2-46AD-A89D-B8498A6468EB}" type="pres">
      <dgm:prSet presAssocID="{E1D698CC-E2DD-43A7-85F9-F8B457DEA8B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iny scene"/>
        </a:ext>
      </dgm:extLst>
    </dgm:pt>
    <dgm:pt modelId="{FDC3D00A-727B-4DA2-B018-05A9E6A3DBD4}" type="pres">
      <dgm:prSet presAssocID="{E1D698CC-E2DD-43A7-85F9-F8B457DEA8B6}" presName="spaceRect" presStyleCnt="0"/>
      <dgm:spPr/>
    </dgm:pt>
    <dgm:pt modelId="{F6B606CA-365D-41C7-BADC-6D3723514D73}" type="pres">
      <dgm:prSet presAssocID="{E1D698CC-E2DD-43A7-85F9-F8B457DEA8B6}" presName="textRect" presStyleLbl="revTx" presStyleIdx="0" presStyleCnt="2">
        <dgm:presLayoutVars>
          <dgm:chMax val="1"/>
          <dgm:chPref val="1"/>
        </dgm:presLayoutVars>
      </dgm:prSet>
      <dgm:spPr/>
    </dgm:pt>
    <dgm:pt modelId="{9441FB2F-F1CC-4A8E-8590-B665EE15B7CA}" type="pres">
      <dgm:prSet presAssocID="{3D200114-3D3F-469C-9B21-5AF0BA72A417}" presName="sibTrans" presStyleCnt="0"/>
      <dgm:spPr/>
    </dgm:pt>
    <dgm:pt modelId="{7CCCEBF0-63A8-4B91-9E72-C6422EE3528B}" type="pres">
      <dgm:prSet presAssocID="{F1BBBD5B-E69C-46DA-A7EF-3318FFF8FA2B}" presName="compNode" presStyleCnt="0"/>
      <dgm:spPr/>
    </dgm:pt>
    <dgm:pt modelId="{F9B427A8-8836-4412-8711-B8DDD3F7FD8B}" type="pres">
      <dgm:prSet presAssocID="{F1BBBD5B-E69C-46DA-A7EF-3318FFF8FA2B}" presName="iconBgRect" presStyleLbl="bgShp" presStyleIdx="1" presStyleCnt="2"/>
      <dgm:spPr>
        <a:prstGeom prst="round2DiagRect">
          <a:avLst>
            <a:gd name="adj1" fmla="val 29727"/>
            <a:gd name="adj2" fmla="val 0"/>
          </a:avLst>
        </a:prstGeom>
      </dgm:spPr>
    </dgm:pt>
    <dgm:pt modelId="{FD365EA0-1AE2-443E-BCFF-F776DC0F1C85}" type="pres">
      <dgm:prSet presAssocID="{F1BBBD5B-E69C-46DA-A7EF-3318FFF8FA2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mill"/>
        </a:ext>
      </dgm:extLst>
    </dgm:pt>
    <dgm:pt modelId="{5B6F4C60-0B98-4C22-8CDB-F7CDD0C2D8EA}" type="pres">
      <dgm:prSet presAssocID="{F1BBBD5B-E69C-46DA-A7EF-3318FFF8FA2B}" presName="spaceRect" presStyleCnt="0"/>
      <dgm:spPr/>
    </dgm:pt>
    <dgm:pt modelId="{90325CAC-A4EC-47A1-95A4-E30244F9C78D}" type="pres">
      <dgm:prSet presAssocID="{F1BBBD5B-E69C-46DA-A7EF-3318FFF8FA2B}" presName="textRect" presStyleLbl="revTx" presStyleIdx="1" presStyleCnt="2">
        <dgm:presLayoutVars>
          <dgm:chMax val="1"/>
          <dgm:chPref val="1"/>
        </dgm:presLayoutVars>
      </dgm:prSet>
      <dgm:spPr/>
    </dgm:pt>
  </dgm:ptLst>
  <dgm:cxnLst>
    <dgm:cxn modelId="{88DE7A13-1AE3-4C03-8CDD-9312C32BF60D}" type="presOf" srcId="{E1D698CC-E2DD-43A7-85F9-F8B457DEA8B6}" destId="{F6B606CA-365D-41C7-BADC-6D3723514D73}" srcOrd="0" destOrd="0" presId="urn:microsoft.com/office/officeart/2018/5/layout/IconLeafLabelList"/>
    <dgm:cxn modelId="{12AE4F15-F1A5-4839-BE06-8A60C360D57A}" type="presOf" srcId="{F1BBBD5B-E69C-46DA-A7EF-3318FFF8FA2B}" destId="{90325CAC-A4EC-47A1-95A4-E30244F9C78D}" srcOrd="0" destOrd="0" presId="urn:microsoft.com/office/officeart/2018/5/layout/IconLeafLabelList"/>
    <dgm:cxn modelId="{F7CD1779-FC44-4265-AE64-C0BE486F2F16}" srcId="{BB9AA470-A9D1-4190-B405-8C3295D23A1A}" destId="{F1BBBD5B-E69C-46DA-A7EF-3318FFF8FA2B}" srcOrd="1" destOrd="0" parTransId="{F0340CA2-3DA8-4662-9270-36FEA8A75CC6}" sibTransId="{D876EBD3-6278-47A1-993F-4110410D45C9}"/>
    <dgm:cxn modelId="{6D9DDF5A-504F-4205-B214-6EAFA16133A9}" srcId="{BB9AA470-A9D1-4190-B405-8C3295D23A1A}" destId="{E1D698CC-E2DD-43A7-85F9-F8B457DEA8B6}" srcOrd="0" destOrd="0" parTransId="{DE572EC9-CCE9-4DAE-8956-AC4C0BF8CB20}" sibTransId="{3D200114-3D3F-469C-9B21-5AF0BA72A417}"/>
    <dgm:cxn modelId="{783103EA-9298-4376-B424-17F08F469CEC}" type="presOf" srcId="{BB9AA470-A9D1-4190-B405-8C3295D23A1A}" destId="{575016CE-5B78-4338-83FC-098DF924BC13}" srcOrd="0" destOrd="0" presId="urn:microsoft.com/office/officeart/2018/5/layout/IconLeafLabelList"/>
    <dgm:cxn modelId="{9409BA9B-B400-4E20-B559-DFD3E4059BFF}" type="presParOf" srcId="{575016CE-5B78-4338-83FC-098DF924BC13}" destId="{68771337-3AC2-4CE0-A71D-00BF32A23789}" srcOrd="0" destOrd="0" presId="urn:microsoft.com/office/officeart/2018/5/layout/IconLeafLabelList"/>
    <dgm:cxn modelId="{86F3A749-ABE0-469C-B8F9-DA14D03251AA}" type="presParOf" srcId="{68771337-3AC2-4CE0-A71D-00BF32A23789}" destId="{E2A14D8C-0680-47C0-8592-10BEC712B39B}" srcOrd="0" destOrd="0" presId="urn:microsoft.com/office/officeart/2018/5/layout/IconLeafLabelList"/>
    <dgm:cxn modelId="{B41FE18A-1C03-4DDB-8F95-83D2A42B5E3A}" type="presParOf" srcId="{68771337-3AC2-4CE0-A71D-00BF32A23789}" destId="{094B5502-E1B2-46AD-A89D-B8498A6468EB}" srcOrd="1" destOrd="0" presId="urn:microsoft.com/office/officeart/2018/5/layout/IconLeafLabelList"/>
    <dgm:cxn modelId="{A6C40176-357D-4A64-B19C-2679162F8137}" type="presParOf" srcId="{68771337-3AC2-4CE0-A71D-00BF32A23789}" destId="{FDC3D00A-727B-4DA2-B018-05A9E6A3DBD4}" srcOrd="2" destOrd="0" presId="urn:microsoft.com/office/officeart/2018/5/layout/IconLeafLabelList"/>
    <dgm:cxn modelId="{B9BB43CD-8C8B-464E-955A-B5BCD5647BBD}" type="presParOf" srcId="{68771337-3AC2-4CE0-A71D-00BF32A23789}" destId="{F6B606CA-365D-41C7-BADC-6D3723514D73}" srcOrd="3" destOrd="0" presId="urn:microsoft.com/office/officeart/2018/5/layout/IconLeafLabelList"/>
    <dgm:cxn modelId="{4AD8B363-6B6B-4BE5-A79D-7F3A9D603F09}" type="presParOf" srcId="{575016CE-5B78-4338-83FC-098DF924BC13}" destId="{9441FB2F-F1CC-4A8E-8590-B665EE15B7CA}" srcOrd="1" destOrd="0" presId="urn:microsoft.com/office/officeart/2018/5/layout/IconLeafLabelList"/>
    <dgm:cxn modelId="{8D392527-6712-44B6-8621-D861FAB4BBDF}" type="presParOf" srcId="{575016CE-5B78-4338-83FC-098DF924BC13}" destId="{7CCCEBF0-63A8-4B91-9E72-C6422EE3528B}" srcOrd="2" destOrd="0" presId="urn:microsoft.com/office/officeart/2018/5/layout/IconLeafLabelList"/>
    <dgm:cxn modelId="{4DFB5BAA-137A-4DFF-9922-07B71DC106A9}" type="presParOf" srcId="{7CCCEBF0-63A8-4B91-9E72-C6422EE3528B}" destId="{F9B427A8-8836-4412-8711-B8DDD3F7FD8B}" srcOrd="0" destOrd="0" presId="urn:microsoft.com/office/officeart/2018/5/layout/IconLeafLabelList"/>
    <dgm:cxn modelId="{8F02966B-2915-4348-9397-E476886F31E3}" type="presParOf" srcId="{7CCCEBF0-63A8-4B91-9E72-C6422EE3528B}" destId="{FD365EA0-1AE2-443E-BCFF-F776DC0F1C85}" srcOrd="1" destOrd="0" presId="urn:microsoft.com/office/officeart/2018/5/layout/IconLeafLabelList"/>
    <dgm:cxn modelId="{E1DC0C66-0BD7-4EDC-AFDD-80852F76E717}" type="presParOf" srcId="{7CCCEBF0-63A8-4B91-9E72-C6422EE3528B}" destId="{5B6F4C60-0B98-4C22-8CDB-F7CDD0C2D8EA}" srcOrd="2" destOrd="0" presId="urn:microsoft.com/office/officeart/2018/5/layout/IconLeafLabelList"/>
    <dgm:cxn modelId="{6B5D8E55-A60A-472B-A6C3-AFA7E594A7C4}" type="presParOf" srcId="{7CCCEBF0-63A8-4B91-9E72-C6422EE3528B}" destId="{90325CAC-A4EC-47A1-95A4-E30244F9C78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9B62D9-3AFC-4293-BE58-321B171160D0}" type="doc">
      <dgm:prSet loTypeId="urn:microsoft.com/office/officeart/2016/7/layout/LinearArrowProcessNumbered" loCatId="process" qsTypeId="urn:microsoft.com/office/officeart/2005/8/quickstyle/simple5" qsCatId="simple" csTypeId="urn:microsoft.com/office/officeart/2005/8/colors/accent3_2" csCatId="accent3"/>
      <dgm:spPr/>
      <dgm:t>
        <a:bodyPr/>
        <a:lstStyle/>
        <a:p>
          <a:endParaRPr lang="en-US"/>
        </a:p>
      </dgm:t>
    </dgm:pt>
    <dgm:pt modelId="{71622BC2-F063-4531-8198-2E6566FF86AF}">
      <dgm:prSet/>
      <dgm:spPr/>
      <dgm:t>
        <a:bodyPr/>
        <a:lstStyle/>
        <a:p>
          <a:r>
            <a:rPr lang="en-GB" dirty="0"/>
            <a:t>Maldives: The Maldives, an island nation in the Indian Ocean, is one of the most vulnerable countries to sea-level rise. Some projections suggest that the country could be entirely submerged by the end of the century.</a:t>
          </a:r>
          <a:endParaRPr lang="en-US" dirty="0"/>
        </a:p>
      </dgm:t>
    </dgm:pt>
    <dgm:pt modelId="{01F4D4C3-C078-4111-9C1F-B5A06881AB40}" type="parTrans" cxnId="{FCD8A298-2537-4B18-B7B4-C4CF30A8ECE4}">
      <dgm:prSet/>
      <dgm:spPr/>
      <dgm:t>
        <a:bodyPr/>
        <a:lstStyle/>
        <a:p>
          <a:endParaRPr lang="en-US"/>
        </a:p>
      </dgm:t>
    </dgm:pt>
    <dgm:pt modelId="{669C07AA-1AC0-47FC-9D97-72B17FEB9707}" type="sibTrans" cxnId="{FCD8A298-2537-4B18-B7B4-C4CF30A8ECE4}">
      <dgm:prSet phldrT="1" phldr="0"/>
      <dgm:spPr/>
      <dgm:t>
        <a:bodyPr/>
        <a:lstStyle/>
        <a:p>
          <a:r>
            <a:rPr lang="en-US"/>
            <a:t>1</a:t>
          </a:r>
        </a:p>
      </dgm:t>
    </dgm:pt>
    <dgm:pt modelId="{805B21CB-745B-4B9F-A576-B1FEB8D2DF91}">
      <dgm:prSet/>
      <dgm:spPr/>
      <dgm:t>
        <a:bodyPr/>
        <a:lstStyle/>
        <a:p>
          <a:r>
            <a:rPr lang="en-GB"/>
            <a:t>Marshall Islands: The Marshall Islands, a Pacific island nation, is also highly vulnerable to sea-level rise. The government has already begun planning for the possibility of relocating its entire population to other countries.</a:t>
          </a:r>
          <a:endParaRPr lang="en-US"/>
        </a:p>
      </dgm:t>
    </dgm:pt>
    <dgm:pt modelId="{A2300433-3F3C-4A29-B154-8E84DE018C3E}" type="parTrans" cxnId="{30FF7690-94DC-44DF-8EBC-50F4E94A67FF}">
      <dgm:prSet/>
      <dgm:spPr/>
      <dgm:t>
        <a:bodyPr/>
        <a:lstStyle/>
        <a:p>
          <a:endParaRPr lang="en-US"/>
        </a:p>
      </dgm:t>
    </dgm:pt>
    <dgm:pt modelId="{B7E8DD6E-42EA-4583-A180-B875B66FD503}" type="sibTrans" cxnId="{30FF7690-94DC-44DF-8EBC-50F4E94A67FF}">
      <dgm:prSet phldrT="2" phldr="0"/>
      <dgm:spPr/>
      <dgm:t>
        <a:bodyPr/>
        <a:lstStyle/>
        <a:p>
          <a:r>
            <a:rPr lang="en-US"/>
            <a:t>2</a:t>
          </a:r>
        </a:p>
      </dgm:t>
    </dgm:pt>
    <dgm:pt modelId="{5E5EA145-E676-4534-8CD5-1500C5ACFD07}">
      <dgm:prSet/>
      <dgm:spPr/>
      <dgm:t>
        <a:bodyPr/>
        <a:lstStyle/>
        <a:p>
          <a:r>
            <a:rPr lang="en-GB"/>
            <a:t>Tuvalu: Tuvalu, a small island nation in the Pacific, is facing the threat of inundation from rising sea levels. The government has already begun exploring options for relocation.</a:t>
          </a:r>
          <a:endParaRPr lang="en-US"/>
        </a:p>
      </dgm:t>
    </dgm:pt>
    <dgm:pt modelId="{B4176C51-BEA1-4CEC-81D2-F2435A7CD4F7}" type="parTrans" cxnId="{0B009FE4-907D-4542-ABCF-E73A96F852A8}">
      <dgm:prSet/>
      <dgm:spPr/>
      <dgm:t>
        <a:bodyPr/>
        <a:lstStyle/>
        <a:p>
          <a:endParaRPr lang="en-US"/>
        </a:p>
      </dgm:t>
    </dgm:pt>
    <dgm:pt modelId="{D20FFF11-DECA-4BB7-A6F8-D9D4FD598585}" type="sibTrans" cxnId="{0B009FE4-907D-4542-ABCF-E73A96F852A8}">
      <dgm:prSet phldrT="3" phldr="0"/>
      <dgm:spPr/>
      <dgm:t>
        <a:bodyPr/>
        <a:lstStyle/>
        <a:p>
          <a:r>
            <a:rPr lang="en-US"/>
            <a:t>3</a:t>
          </a:r>
        </a:p>
      </dgm:t>
    </dgm:pt>
    <dgm:pt modelId="{BB448DE6-2068-4F88-BA23-558B1FCD0871}">
      <dgm:prSet/>
      <dgm:spPr/>
      <dgm:t>
        <a:bodyPr/>
        <a:lstStyle/>
        <a:p>
          <a:r>
            <a:rPr lang="en-GB"/>
            <a:t>Kiribati: Kiribati, another Pacific island nation, is also highly vulnerable to sea-level rise. The government has purchased land in Fiji as a possible relocation site for its population.</a:t>
          </a:r>
          <a:endParaRPr lang="en-US"/>
        </a:p>
      </dgm:t>
    </dgm:pt>
    <dgm:pt modelId="{4D4DE2E4-0DB1-4699-9A04-09514E5B4DF0}" type="parTrans" cxnId="{5E8A21DF-B4DA-473F-B708-BDA8424F62A8}">
      <dgm:prSet/>
      <dgm:spPr/>
      <dgm:t>
        <a:bodyPr/>
        <a:lstStyle/>
        <a:p>
          <a:endParaRPr lang="en-US"/>
        </a:p>
      </dgm:t>
    </dgm:pt>
    <dgm:pt modelId="{5EBA6F3F-9E72-48CD-BA25-92FD87EC3819}" type="sibTrans" cxnId="{5E8A21DF-B4DA-473F-B708-BDA8424F62A8}">
      <dgm:prSet phldrT="4" phldr="0"/>
      <dgm:spPr/>
      <dgm:t>
        <a:bodyPr/>
        <a:lstStyle/>
        <a:p>
          <a:r>
            <a:rPr lang="en-US"/>
            <a:t>4</a:t>
          </a:r>
        </a:p>
      </dgm:t>
    </dgm:pt>
    <dgm:pt modelId="{7EDD125A-F006-46A0-B2AF-58B215FDCE9C}">
      <dgm:prSet/>
      <dgm:spPr/>
      <dgm:t>
        <a:bodyPr/>
        <a:lstStyle/>
        <a:p>
          <a:r>
            <a:rPr lang="en-GB"/>
            <a:t>Bangladesh: Bangladesh is a low-lying country that is at high risk of flooding and sea-level rise. The country's large population and limited resources make it particularly vulnerable to the impacts of climate change.</a:t>
          </a:r>
          <a:endParaRPr lang="en-US"/>
        </a:p>
      </dgm:t>
    </dgm:pt>
    <dgm:pt modelId="{689AD0DC-04CD-4B8A-A6EC-EDBA93BD3EFA}" type="parTrans" cxnId="{AD053D8F-3F37-460A-8255-CD402A084F44}">
      <dgm:prSet/>
      <dgm:spPr/>
      <dgm:t>
        <a:bodyPr/>
        <a:lstStyle/>
        <a:p>
          <a:endParaRPr lang="en-US"/>
        </a:p>
      </dgm:t>
    </dgm:pt>
    <dgm:pt modelId="{0FF1D0C0-D00D-4ECD-B229-D7D9224CDD12}" type="sibTrans" cxnId="{AD053D8F-3F37-460A-8255-CD402A084F44}">
      <dgm:prSet phldrT="5" phldr="0"/>
      <dgm:spPr/>
      <dgm:t>
        <a:bodyPr/>
        <a:lstStyle/>
        <a:p>
          <a:r>
            <a:rPr lang="en-US"/>
            <a:t>5</a:t>
          </a:r>
        </a:p>
      </dgm:t>
    </dgm:pt>
    <dgm:pt modelId="{199FA048-9131-46E7-BD7B-A96AEF51BE89}" type="pres">
      <dgm:prSet presAssocID="{BE9B62D9-3AFC-4293-BE58-321B171160D0}" presName="linearFlow" presStyleCnt="0">
        <dgm:presLayoutVars>
          <dgm:dir/>
          <dgm:animLvl val="lvl"/>
          <dgm:resizeHandles val="exact"/>
        </dgm:presLayoutVars>
      </dgm:prSet>
      <dgm:spPr/>
    </dgm:pt>
    <dgm:pt modelId="{16F71AC9-7281-4A15-90D4-79A39F620F1C}" type="pres">
      <dgm:prSet presAssocID="{71622BC2-F063-4531-8198-2E6566FF86AF}" presName="compositeNode" presStyleCnt="0"/>
      <dgm:spPr/>
    </dgm:pt>
    <dgm:pt modelId="{9FD363CD-B233-4106-9849-257D1BB913DF}" type="pres">
      <dgm:prSet presAssocID="{71622BC2-F063-4531-8198-2E6566FF86AF}" presName="parTx" presStyleLbl="node1" presStyleIdx="0" presStyleCnt="0">
        <dgm:presLayoutVars>
          <dgm:chMax val="0"/>
          <dgm:chPref val="0"/>
          <dgm:bulletEnabled val="1"/>
        </dgm:presLayoutVars>
      </dgm:prSet>
      <dgm:spPr/>
    </dgm:pt>
    <dgm:pt modelId="{465B200A-6504-49EE-982A-212546D97E0C}" type="pres">
      <dgm:prSet presAssocID="{71622BC2-F063-4531-8198-2E6566FF86AF}" presName="parSh" presStyleCnt="0"/>
      <dgm:spPr/>
    </dgm:pt>
    <dgm:pt modelId="{01674D9F-833B-4AE9-8557-1D617092D0B0}" type="pres">
      <dgm:prSet presAssocID="{71622BC2-F063-4531-8198-2E6566FF86AF}" presName="lineNode" presStyleLbl="alignAccFollowNode1" presStyleIdx="0" presStyleCnt="15"/>
      <dgm:spPr/>
    </dgm:pt>
    <dgm:pt modelId="{08FDEB30-9891-46F9-9C0B-370A335DA28E}" type="pres">
      <dgm:prSet presAssocID="{71622BC2-F063-4531-8198-2E6566FF86AF}" presName="lineArrowNode" presStyleLbl="alignAccFollowNode1" presStyleIdx="1" presStyleCnt="15"/>
      <dgm:spPr/>
    </dgm:pt>
    <dgm:pt modelId="{08BA62FD-E417-4A09-8688-E1AD72DD518E}" type="pres">
      <dgm:prSet presAssocID="{669C07AA-1AC0-47FC-9D97-72B17FEB9707}" presName="sibTransNodeCircle" presStyleLbl="alignNode1" presStyleIdx="0" presStyleCnt="5">
        <dgm:presLayoutVars>
          <dgm:chMax val="0"/>
          <dgm:bulletEnabled/>
        </dgm:presLayoutVars>
      </dgm:prSet>
      <dgm:spPr/>
    </dgm:pt>
    <dgm:pt modelId="{D773328D-4B9A-4CAB-970D-2F600644845D}" type="pres">
      <dgm:prSet presAssocID="{669C07AA-1AC0-47FC-9D97-72B17FEB9707}" presName="spacerBetweenCircleAndCallout" presStyleCnt="0">
        <dgm:presLayoutVars/>
      </dgm:prSet>
      <dgm:spPr/>
    </dgm:pt>
    <dgm:pt modelId="{D786DE15-1A2F-4C3A-BF7F-465C60D080EC}" type="pres">
      <dgm:prSet presAssocID="{71622BC2-F063-4531-8198-2E6566FF86AF}" presName="nodeText" presStyleLbl="alignAccFollowNode1" presStyleIdx="2" presStyleCnt="15">
        <dgm:presLayoutVars>
          <dgm:bulletEnabled val="1"/>
        </dgm:presLayoutVars>
      </dgm:prSet>
      <dgm:spPr/>
    </dgm:pt>
    <dgm:pt modelId="{004780FC-EF65-4DD6-9D70-D24D09702BD9}" type="pres">
      <dgm:prSet presAssocID="{669C07AA-1AC0-47FC-9D97-72B17FEB9707}" presName="sibTransComposite" presStyleCnt="0"/>
      <dgm:spPr/>
    </dgm:pt>
    <dgm:pt modelId="{9A40B6A5-B65C-44C6-8418-A830609AA798}" type="pres">
      <dgm:prSet presAssocID="{805B21CB-745B-4B9F-A576-B1FEB8D2DF91}" presName="compositeNode" presStyleCnt="0"/>
      <dgm:spPr/>
    </dgm:pt>
    <dgm:pt modelId="{8E807DD4-4DA1-4136-9DDA-460BFA6FFCFC}" type="pres">
      <dgm:prSet presAssocID="{805B21CB-745B-4B9F-A576-B1FEB8D2DF91}" presName="parTx" presStyleLbl="node1" presStyleIdx="0" presStyleCnt="0">
        <dgm:presLayoutVars>
          <dgm:chMax val="0"/>
          <dgm:chPref val="0"/>
          <dgm:bulletEnabled val="1"/>
        </dgm:presLayoutVars>
      </dgm:prSet>
      <dgm:spPr/>
    </dgm:pt>
    <dgm:pt modelId="{48431208-5E5A-4976-82B0-84C84F076F35}" type="pres">
      <dgm:prSet presAssocID="{805B21CB-745B-4B9F-A576-B1FEB8D2DF91}" presName="parSh" presStyleCnt="0"/>
      <dgm:spPr/>
    </dgm:pt>
    <dgm:pt modelId="{8D5961BC-A354-487A-ACC1-95CC5714DE7A}" type="pres">
      <dgm:prSet presAssocID="{805B21CB-745B-4B9F-A576-B1FEB8D2DF91}" presName="lineNode" presStyleLbl="alignAccFollowNode1" presStyleIdx="3" presStyleCnt="15"/>
      <dgm:spPr/>
    </dgm:pt>
    <dgm:pt modelId="{F54EA4AF-9803-4552-BC55-5F87701C7030}" type="pres">
      <dgm:prSet presAssocID="{805B21CB-745B-4B9F-A576-B1FEB8D2DF91}" presName="lineArrowNode" presStyleLbl="alignAccFollowNode1" presStyleIdx="4" presStyleCnt="15"/>
      <dgm:spPr/>
    </dgm:pt>
    <dgm:pt modelId="{F2A8DDB3-69FD-4272-892B-AF39FEC117E8}" type="pres">
      <dgm:prSet presAssocID="{B7E8DD6E-42EA-4583-A180-B875B66FD503}" presName="sibTransNodeCircle" presStyleLbl="alignNode1" presStyleIdx="1" presStyleCnt="5">
        <dgm:presLayoutVars>
          <dgm:chMax val="0"/>
          <dgm:bulletEnabled/>
        </dgm:presLayoutVars>
      </dgm:prSet>
      <dgm:spPr/>
    </dgm:pt>
    <dgm:pt modelId="{139EE1BA-297B-497E-A346-E9F60A419E5B}" type="pres">
      <dgm:prSet presAssocID="{B7E8DD6E-42EA-4583-A180-B875B66FD503}" presName="spacerBetweenCircleAndCallout" presStyleCnt="0">
        <dgm:presLayoutVars/>
      </dgm:prSet>
      <dgm:spPr/>
    </dgm:pt>
    <dgm:pt modelId="{660F6398-8970-4CB9-9CBC-7D50FE70C672}" type="pres">
      <dgm:prSet presAssocID="{805B21CB-745B-4B9F-A576-B1FEB8D2DF91}" presName="nodeText" presStyleLbl="alignAccFollowNode1" presStyleIdx="5" presStyleCnt="15">
        <dgm:presLayoutVars>
          <dgm:bulletEnabled val="1"/>
        </dgm:presLayoutVars>
      </dgm:prSet>
      <dgm:spPr/>
    </dgm:pt>
    <dgm:pt modelId="{03EE1DF4-CF4A-4972-BE7C-3B8EFBE4F787}" type="pres">
      <dgm:prSet presAssocID="{B7E8DD6E-42EA-4583-A180-B875B66FD503}" presName="sibTransComposite" presStyleCnt="0"/>
      <dgm:spPr/>
    </dgm:pt>
    <dgm:pt modelId="{92B14EF0-28E8-4B0E-80CA-257FD7E7D776}" type="pres">
      <dgm:prSet presAssocID="{5E5EA145-E676-4534-8CD5-1500C5ACFD07}" presName="compositeNode" presStyleCnt="0"/>
      <dgm:spPr/>
    </dgm:pt>
    <dgm:pt modelId="{278821FF-6F8D-4299-87E4-D553C564BD3F}" type="pres">
      <dgm:prSet presAssocID="{5E5EA145-E676-4534-8CD5-1500C5ACFD07}" presName="parTx" presStyleLbl="node1" presStyleIdx="0" presStyleCnt="0">
        <dgm:presLayoutVars>
          <dgm:chMax val="0"/>
          <dgm:chPref val="0"/>
          <dgm:bulletEnabled val="1"/>
        </dgm:presLayoutVars>
      </dgm:prSet>
      <dgm:spPr/>
    </dgm:pt>
    <dgm:pt modelId="{025CDBD4-AE7E-4BB3-A933-0D2A386F6334}" type="pres">
      <dgm:prSet presAssocID="{5E5EA145-E676-4534-8CD5-1500C5ACFD07}" presName="parSh" presStyleCnt="0"/>
      <dgm:spPr/>
    </dgm:pt>
    <dgm:pt modelId="{91EA4A11-5EBC-437A-8439-8760E6B43A91}" type="pres">
      <dgm:prSet presAssocID="{5E5EA145-E676-4534-8CD5-1500C5ACFD07}" presName="lineNode" presStyleLbl="alignAccFollowNode1" presStyleIdx="6" presStyleCnt="15"/>
      <dgm:spPr/>
    </dgm:pt>
    <dgm:pt modelId="{F2C9686F-2FD8-460F-9816-0BB036BE1109}" type="pres">
      <dgm:prSet presAssocID="{5E5EA145-E676-4534-8CD5-1500C5ACFD07}" presName="lineArrowNode" presStyleLbl="alignAccFollowNode1" presStyleIdx="7" presStyleCnt="15"/>
      <dgm:spPr/>
    </dgm:pt>
    <dgm:pt modelId="{861063E4-95DC-4E84-B50E-CB2B763A7B8A}" type="pres">
      <dgm:prSet presAssocID="{D20FFF11-DECA-4BB7-A6F8-D9D4FD598585}" presName="sibTransNodeCircle" presStyleLbl="alignNode1" presStyleIdx="2" presStyleCnt="5">
        <dgm:presLayoutVars>
          <dgm:chMax val="0"/>
          <dgm:bulletEnabled/>
        </dgm:presLayoutVars>
      </dgm:prSet>
      <dgm:spPr/>
    </dgm:pt>
    <dgm:pt modelId="{44C9E9E9-3AC2-43D2-8282-B9D1F02C01FB}" type="pres">
      <dgm:prSet presAssocID="{D20FFF11-DECA-4BB7-A6F8-D9D4FD598585}" presName="spacerBetweenCircleAndCallout" presStyleCnt="0">
        <dgm:presLayoutVars/>
      </dgm:prSet>
      <dgm:spPr/>
    </dgm:pt>
    <dgm:pt modelId="{F1C0E4C8-3A9D-4CF6-8BE9-1B5B1EB714A5}" type="pres">
      <dgm:prSet presAssocID="{5E5EA145-E676-4534-8CD5-1500C5ACFD07}" presName="nodeText" presStyleLbl="alignAccFollowNode1" presStyleIdx="8" presStyleCnt="15">
        <dgm:presLayoutVars>
          <dgm:bulletEnabled val="1"/>
        </dgm:presLayoutVars>
      </dgm:prSet>
      <dgm:spPr/>
    </dgm:pt>
    <dgm:pt modelId="{4F213543-836A-47F1-BBAB-E76A05121BF2}" type="pres">
      <dgm:prSet presAssocID="{D20FFF11-DECA-4BB7-A6F8-D9D4FD598585}" presName="sibTransComposite" presStyleCnt="0"/>
      <dgm:spPr/>
    </dgm:pt>
    <dgm:pt modelId="{566B4B61-D8FC-49E1-81DD-E21B3063A374}" type="pres">
      <dgm:prSet presAssocID="{BB448DE6-2068-4F88-BA23-558B1FCD0871}" presName="compositeNode" presStyleCnt="0"/>
      <dgm:spPr/>
    </dgm:pt>
    <dgm:pt modelId="{29062135-3DC0-44A6-BFAD-426E50CE3030}" type="pres">
      <dgm:prSet presAssocID="{BB448DE6-2068-4F88-BA23-558B1FCD0871}" presName="parTx" presStyleLbl="node1" presStyleIdx="0" presStyleCnt="0">
        <dgm:presLayoutVars>
          <dgm:chMax val="0"/>
          <dgm:chPref val="0"/>
          <dgm:bulletEnabled val="1"/>
        </dgm:presLayoutVars>
      </dgm:prSet>
      <dgm:spPr/>
    </dgm:pt>
    <dgm:pt modelId="{2FE2450A-F824-4AE7-97EA-CC9B716FC227}" type="pres">
      <dgm:prSet presAssocID="{BB448DE6-2068-4F88-BA23-558B1FCD0871}" presName="parSh" presStyleCnt="0"/>
      <dgm:spPr/>
    </dgm:pt>
    <dgm:pt modelId="{BA70AA1A-280D-4410-91AF-A2ADA86E7DBF}" type="pres">
      <dgm:prSet presAssocID="{BB448DE6-2068-4F88-BA23-558B1FCD0871}" presName="lineNode" presStyleLbl="alignAccFollowNode1" presStyleIdx="9" presStyleCnt="15"/>
      <dgm:spPr/>
    </dgm:pt>
    <dgm:pt modelId="{CC7D9A5D-7545-45DC-B287-AC3C4487ED37}" type="pres">
      <dgm:prSet presAssocID="{BB448DE6-2068-4F88-BA23-558B1FCD0871}" presName="lineArrowNode" presStyleLbl="alignAccFollowNode1" presStyleIdx="10" presStyleCnt="15"/>
      <dgm:spPr/>
    </dgm:pt>
    <dgm:pt modelId="{30FC6868-FBA4-4304-8D25-CD68C34216F9}" type="pres">
      <dgm:prSet presAssocID="{5EBA6F3F-9E72-48CD-BA25-92FD87EC3819}" presName="sibTransNodeCircle" presStyleLbl="alignNode1" presStyleIdx="3" presStyleCnt="5">
        <dgm:presLayoutVars>
          <dgm:chMax val="0"/>
          <dgm:bulletEnabled/>
        </dgm:presLayoutVars>
      </dgm:prSet>
      <dgm:spPr/>
    </dgm:pt>
    <dgm:pt modelId="{CDDFF25D-0C0A-4D85-BAA4-7CE452C1B6D4}" type="pres">
      <dgm:prSet presAssocID="{5EBA6F3F-9E72-48CD-BA25-92FD87EC3819}" presName="spacerBetweenCircleAndCallout" presStyleCnt="0">
        <dgm:presLayoutVars/>
      </dgm:prSet>
      <dgm:spPr/>
    </dgm:pt>
    <dgm:pt modelId="{86BFAFE1-B668-4EF1-9303-13E89A0D3A37}" type="pres">
      <dgm:prSet presAssocID="{BB448DE6-2068-4F88-BA23-558B1FCD0871}" presName="nodeText" presStyleLbl="alignAccFollowNode1" presStyleIdx="11" presStyleCnt="15">
        <dgm:presLayoutVars>
          <dgm:bulletEnabled val="1"/>
        </dgm:presLayoutVars>
      </dgm:prSet>
      <dgm:spPr/>
    </dgm:pt>
    <dgm:pt modelId="{CD995CE1-650A-49E7-B13E-72D81A72BD77}" type="pres">
      <dgm:prSet presAssocID="{5EBA6F3F-9E72-48CD-BA25-92FD87EC3819}" presName="sibTransComposite" presStyleCnt="0"/>
      <dgm:spPr/>
    </dgm:pt>
    <dgm:pt modelId="{BACD909B-6FBF-4894-B720-7E6802CBA8A8}" type="pres">
      <dgm:prSet presAssocID="{7EDD125A-F006-46A0-B2AF-58B215FDCE9C}" presName="compositeNode" presStyleCnt="0"/>
      <dgm:spPr/>
    </dgm:pt>
    <dgm:pt modelId="{3025BAAE-B937-4F11-8661-24C126AE1B82}" type="pres">
      <dgm:prSet presAssocID="{7EDD125A-F006-46A0-B2AF-58B215FDCE9C}" presName="parTx" presStyleLbl="node1" presStyleIdx="0" presStyleCnt="0">
        <dgm:presLayoutVars>
          <dgm:chMax val="0"/>
          <dgm:chPref val="0"/>
          <dgm:bulletEnabled val="1"/>
        </dgm:presLayoutVars>
      </dgm:prSet>
      <dgm:spPr/>
    </dgm:pt>
    <dgm:pt modelId="{9425288A-BF0E-4A28-AFF7-0634D6E1EDE0}" type="pres">
      <dgm:prSet presAssocID="{7EDD125A-F006-46A0-B2AF-58B215FDCE9C}" presName="parSh" presStyleCnt="0"/>
      <dgm:spPr/>
    </dgm:pt>
    <dgm:pt modelId="{52B1A1E1-9B85-405D-A6F8-47D14C24ABF0}" type="pres">
      <dgm:prSet presAssocID="{7EDD125A-F006-46A0-B2AF-58B215FDCE9C}" presName="lineNode" presStyleLbl="alignAccFollowNode1" presStyleIdx="12" presStyleCnt="15"/>
      <dgm:spPr/>
    </dgm:pt>
    <dgm:pt modelId="{D4F4F3F0-B871-4ADC-A0F8-DDD3C98535CC}" type="pres">
      <dgm:prSet presAssocID="{7EDD125A-F006-46A0-B2AF-58B215FDCE9C}" presName="lineArrowNode" presStyleLbl="alignAccFollowNode1" presStyleIdx="13" presStyleCnt="15"/>
      <dgm:spPr/>
    </dgm:pt>
    <dgm:pt modelId="{D40CA710-3E81-405E-ACD7-F963EFDB6AE1}" type="pres">
      <dgm:prSet presAssocID="{0FF1D0C0-D00D-4ECD-B229-D7D9224CDD12}" presName="sibTransNodeCircle" presStyleLbl="alignNode1" presStyleIdx="4" presStyleCnt="5">
        <dgm:presLayoutVars>
          <dgm:chMax val="0"/>
          <dgm:bulletEnabled/>
        </dgm:presLayoutVars>
      </dgm:prSet>
      <dgm:spPr/>
    </dgm:pt>
    <dgm:pt modelId="{DCF22A63-C212-4089-9F38-2663A6F8FBE1}" type="pres">
      <dgm:prSet presAssocID="{0FF1D0C0-D00D-4ECD-B229-D7D9224CDD12}" presName="spacerBetweenCircleAndCallout" presStyleCnt="0">
        <dgm:presLayoutVars/>
      </dgm:prSet>
      <dgm:spPr/>
    </dgm:pt>
    <dgm:pt modelId="{985AD114-7857-46F0-A48E-972D3AC1501E}" type="pres">
      <dgm:prSet presAssocID="{7EDD125A-F006-46A0-B2AF-58B215FDCE9C}" presName="nodeText" presStyleLbl="alignAccFollowNode1" presStyleIdx="14" presStyleCnt="15">
        <dgm:presLayoutVars>
          <dgm:bulletEnabled val="1"/>
        </dgm:presLayoutVars>
      </dgm:prSet>
      <dgm:spPr/>
    </dgm:pt>
  </dgm:ptLst>
  <dgm:cxnLst>
    <dgm:cxn modelId="{604FD22C-CB77-42BE-BAC3-0868F78FEBCE}" type="presOf" srcId="{805B21CB-745B-4B9F-A576-B1FEB8D2DF91}" destId="{660F6398-8970-4CB9-9CBC-7D50FE70C672}" srcOrd="0" destOrd="0" presId="urn:microsoft.com/office/officeart/2016/7/layout/LinearArrowProcessNumbered"/>
    <dgm:cxn modelId="{55FC9B5E-C516-4171-AB5E-477BD30835C5}" type="presOf" srcId="{0FF1D0C0-D00D-4ECD-B229-D7D9224CDD12}" destId="{D40CA710-3E81-405E-ACD7-F963EFDB6AE1}" srcOrd="0" destOrd="0" presId="urn:microsoft.com/office/officeart/2016/7/layout/LinearArrowProcessNumbered"/>
    <dgm:cxn modelId="{170D4D4E-16E6-4E97-A9B9-4844F1338BE4}" type="presOf" srcId="{BB448DE6-2068-4F88-BA23-558B1FCD0871}" destId="{86BFAFE1-B668-4EF1-9303-13E89A0D3A37}" srcOrd="0" destOrd="0" presId="urn:microsoft.com/office/officeart/2016/7/layout/LinearArrowProcessNumbered"/>
    <dgm:cxn modelId="{DD845650-394B-44BC-94B7-AC5EB3F1526B}" type="presOf" srcId="{669C07AA-1AC0-47FC-9D97-72B17FEB9707}" destId="{08BA62FD-E417-4A09-8688-E1AD72DD518E}" srcOrd="0" destOrd="0" presId="urn:microsoft.com/office/officeart/2016/7/layout/LinearArrowProcessNumbered"/>
    <dgm:cxn modelId="{BFD0C274-A1D1-4D16-B939-5358E50E5975}" type="presOf" srcId="{B7E8DD6E-42EA-4583-A180-B875B66FD503}" destId="{F2A8DDB3-69FD-4272-892B-AF39FEC117E8}" srcOrd="0" destOrd="0" presId="urn:microsoft.com/office/officeart/2016/7/layout/LinearArrowProcessNumbered"/>
    <dgm:cxn modelId="{AD053D8F-3F37-460A-8255-CD402A084F44}" srcId="{BE9B62D9-3AFC-4293-BE58-321B171160D0}" destId="{7EDD125A-F006-46A0-B2AF-58B215FDCE9C}" srcOrd="4" destOrd="0" parTransId="{689AD0DC-04CD-4B8A-A6EC-EDBA93BD3EFA}" sibTransId="{0FF1D0C0-D00D-4ECD-B229-D7D9224CDD12}"/>
    <dgm:cxn modelId="{58B66E90-416C-42D9-ADD5-325E2C0C9427}" type="presOf" srcId="{D20FFF11-DECA-4BB7-A6F8-D9D4FD598585}" destId="{861063E4-95DC-4E84-B50E-CB2B763A7B8A}" srcOrd="0" destOrd="0" presId="urn:microsoft.com/office/officeart/2016/7/layout/LinearArrowProcessNumbered"/>
    <dgm:cxn modelId="{30FF7690-94DC-44DF-8EBC-50F4E94A67FF}" srcId="{BE9B62D9-3AFC-4293-BE58-321B171160D0}" destId="{805B21CB-745B-4B9F-A576-B1FEB8D2DF91}" srcOrd="1" destOrd="0" parTransId="{A2300433-3F3C-4A29-B154-8E84DE018C3E}" sibTransId="{B7E8DD6E-42EA-4583-A180-B875B66FD503}"/>
    <dgm:cxn modelId="{FCD8A298-2537-4B18-B7B4-C4CF30A8ECE4}" srcId="{BE9B62D9-3AFC-4293-BE58-321B171160D0}" destId="{71622BC2-F063-4531-8198-2E6566FF86AF}" srcOrd="0" destOrd="0" parTransId="{01F4D4C3-C078-4111-9C1F-B5A06881AB40}" sibTransId="{669C07AA-1AC0-47FC-9D97-72B17FEB9707}"/>
    <dgm:cxn modelId="{137FF5A6-7E0E-470B-A605-CC6A2240A088}" type="presOf" srcId="{71622BC2-F063-4531-8198-2E6566FF86AF}" destId="{D786DE15-1A2F-4C3A-BF7F-465C60D080EC}" srcOrd="0" destOrd="0" presId="urn:microsoft.com/office/officeart/2016/7/layout/LinearArrowProcessNumbered"/>
    <dgm:cxn modelId="{24EEC5C3-F10F-404F-8798-D209FBB5275A}" type="presOf" srcId="{5EBA6F3F-9E72-48CD-BA25-92FD87EC3819}" destId="{30FC6868-FBA4-4304-8D25-CD68C34216F9}" srcOrd="0" destOrd="0" presId="urn:microsoft.com/office/officeart/2016/7/layout/LinearArrowProcessNumbered"/>
    <dgm:cxn modelId="{80CD9AD8-6A81-41B8-8C0A-4446727468F4}" type="presOf" srcId="{7EDD125A-F006-46A0-B2AF-58B215FDCE9C}" destId="{985AD114-7857-46F0-A48E-972D3AC1501E}" srcOrd="0" destOrd="0" presId="urn:microsoft.com/office/officeart/2016/7/layout/LinearArrowProcessNumbered"/>
    <dgm:cxn modelId="{5E8A21DF-B4DA-473F-B708-BDA8424F62A8}" srcId="{BE9B62D9-3AFC-4293-BE58-321B171160D0}" destId="{BB448DE6-2068-4F88-BA23-558B1FCD0871}" srcOrd="3" destOrd="0" parTransId="{4D4DE2E4-0DB1-4699-9A04-09514E5B4DF0}" sibTransId="{5EBA6F3F-9E72-48CD-BA25-92FD87EC3819}"/>
    <dgm:cxn modelId="{0B009FE4-907D-4542-ABCF-E73A96F852A8}" srcId="{BE9B62D9-3AFC-4293-BE58-321B171160D0}" destId="{5E5EA145-E676-4534-8CD5-1500C5ACFD07}" srcOrd="2" destOrd="0" parTransId="{B4176C51-BEA1-4CEC-81D2-F2435A7CD4F7}" sibTransId="{D20FFF11-DECA-4BB7-A6F8-D9D4FD598585}"/>
    <dgm:cxn modelId="{3FB222EE-D52A-4927-8729-40940A6859BD}" type="presOf" srcId="{5E5EA145-E676-4534-8CD5-1500C5ACFD07}" destId="{F1C0E4C8-3A9D-4CF6-8BE9-1B5B1EB714A5}" srcOrd="0" destOrd="0" presId="urn:microsoft.com/office/officeart/2016/7/layout/LinearArrowProcessNumbered"/>
    <dgm:cxn modelId="{4E9FCDF9-FE95-47E8-B165-0CEF51D2F34F}" type="presOf" srcId="{BE9B62D9-3AFC-4293-BE58-321B171160D0}" destId="{199FA048-9131-46E7-BD7B-A96AEF51BE89}" srcOrd="0" destOrd="0" presId="urn:microsoft.com/office/officeart/2016/7/layout/LinearArrowProcessNumbered"/>
    <dgm:cxn modelId="{5AE817F5-ED98-4008-9367-C6A8D33B5D6C}" type="presParOf" srcId="{199FA048-9131-46E7-BD7B-A96AEF51BE89}" destId="{16F71AC9-7281-4A15-90D4-79A39F620F1C}" srcOrd="0" destOrd="0" presId="urn:microsoft.com/office/officeart/2016/7/layout/LinearArrowProcessNumbered"/>
    <dgm:cxn modelId="{21A4D806-17E8-4836-A9AB-7904E1E47F83}" type="presParOf" srcId="{16F71AC9-7281-4A15-90D4-79A39F620F1C}" destId="{9FD363CD-B233-4106-9849-257D1BB913DF}" srcOrd="0" destOrd="0" presId="urn:microsoft.com/office/officeart/2016/7/layout/LinearArrowProcessNumbered"/>
    <dgm:cxn modelId="{E68E2C35-C50B-478C-B651-A32A10551F35}" type="presParOf" srcId="{16F71AC9-7281-4A15-90D4-79A39F620F1C}" destId="{465B200A-6504-49EE-982A-212546D97E0C}" srcOrd="1" destOrd="0" presId="urn:microsoft.com/office/officeart/2016/7/layout/LinearArrowProcessNumbered"/>
    <dgm:cxn modelId="{2F921BD3-BDBE-4B60-B5D0-ECCAE95851B4}" type="presParOf" srcId="{465B200A-6504-49EE-982A-212546D97E0C}" destId="{01674D9F-833B-4AE9-8557-1D617092D0B0}" srcOrd="0" destOrd="0" presId="urn:microsoft.com/office/officeart/2016/7/layout/LinearArrowProcessNumbered"/>
    <dgm:cxn modelId="{D4B6B198-C13B-4866-90F0-958088144919}" type="presParOf" srcId="{465B200A-6504-49EE-982A-212546D97E0C}" destId="{08FDEB30-9891-46F9-9C0B-370A335DA28E}" srcOrd="1" destOrd="0" presId="urn:microsoft.com/office/officeart/2016/7/layout/LinearArrowProcessNumbered"/>
    <dgm:cxn modelId="{3336A874-B8DA-44C0-9FFA-5019DC238FAF}" type="presParOf" srcId="{465B200A-6504-49EE-982A-212546D97E0C}" destId="{08BA62FD-E417-4A09-8688-E1AD72DD518E}" srcOrd="2" destOrd="0" presId="urn:microsoft.com/office/officeart/2016/7/layout/LinearArrowProcessNumbered"/>
    <dgm:cxn modelId="{C15D2123-7BCA-46C0-802E-1937BDE6C993}" type="presParOf" srcId="{465B200A-6504-49EE-982A-212546D97E0C}" destId="{D773328D-4B9A-4CAB-970D-2F600644845D}" srcOrd="3" destOrd="0" presId="urn:microsoft.com/office/officeart/2016/7/layout/LinearArrowProcessNumbered"/>
    <dgm:cxn modelId="{042E845E-86F1-4901-84A6-D97824A60FB2}" type="presParOf" srcId="{16F71AC9-7281-4A15-90D4-79A39F620F1C}" destId="{D786DE15-1A2F-4C3A-BF7F-465C60D080EC}" srcOrd="2" destOrd="0" presId="urn:microsoft.com/office/officeart/2016/7/layout/LinearArrowProcessNumbered"/>
    <dgm:cxn modelId="{73773260-43B1-4702-93B0-38832DE9DDF4}" type="presParOf" srcId="{199FA048-9131-46E7-BD7B-A96AEF51BE89}" destId="{004780FC-EF65-4DD6-9D70-D24D09702BD9}" srcOrd="1" destOrd="0" presId="urn:microsoft.com/office/officeart/2016/7/layout/LinearArrowProcessNumbered"/>
    <dgm:cxn modelId="{F2F45450-4005-4F60-93A4-521996D10BEA}" type="presParOf" srcId="{199FA048-9131-46E7-BD7B-A96AEF51BE89}" destId="{9A40B6A5-B65C-44C6-8418-A830609AA798}" srcOrd="2" destOrd="0" presId="urn:microsoft.com/office/officeart/2016/7/layout/LinearArrowProcessNumbered"/>
    <dgm:cxn modelId="{D252A26A-4E89-48CF-B041-3B6E5F06A1FE}" type="presParOf" srcId="{9A40B6A5-B65C-44C6-8418-A830609AA798}" destId="{8E807DD4-4DA1-4136-9DDA-460BFA6FFCFC}" srcOrd="0" destOrd="0" presId="urn:microsoft.com/office/officeart/2016/7/layout/LinearArrowProcessNumbered"/>
    <dgm:cxn modelId="{E911CA3D-3B65-40AF-9551-37E18A42254D}" type="presParOf" srcId="{9A40B6A5-B65C-44C6-8418-A830609AA798}" destId="{48431208-5E5A-4976-82B0-84C84F076F35}" srcOrd="1" destOrd="0" presId="urn:microsoft.com/office/officeart/2016/7/layout/LinearArrowProcessNumbered"/>
    <dgm:cxn modelId="{AF0D9864-386D-4E4F-B1C0-FA585CD159E5}" type="presParOf" srcId="{48431208-5E5A-4976-82B0-84C84F076F35}" destId="{8D5961BC-A354-487A-ACC1-95CC5714DE7A}" srcOrd="0" destOrd="0" presId="urn:microsoft.com/office/officeart/2016/7/layout/LinearArrowProcessNumbered"/>
    <dgm:cxn modelId="{C9BC4CC8-8A9D-4A83-BD9D-A5C4B0F4A83A}" type="presParOf" srcId="{48431208-5E5A-4976-82B0-84C84F076F35}" destId="{F54EA4AF-9803-4552-BC55-5F87701C7030}" srcOrd="1" destOrd="0" presId="urn:microsoft.com/office/officeart/2016/7/layout/LinearArrowProcessNumbered"/>
    <dgm:cxn modelId="{385ADB23-BDA0-4EE1-B61B-294FFCF5AA65}" type="presParOf" srcId="{48431208-5E5A-4976-82B0-84C84F076F35}" destId="{F2A8DDB3-69FD-4272-892B-AF39FEC117E8}" srcOrd="2" destOrd="0" presId="urn:microsoft.com/office/officeart/2016/7/layout/LinearArrowProcessNumbered"/>
    <dgm:cxn modelId="{DD16E484-D594-43A0-8D3A-A4B02CFF8CC3}" type="presParOf" srcId="{48431208-5E5A-4976-82B0-84C84F076F35}" destId="{139EE1BA-297B-497E-A346-E9F60A419E5B}" srcOrd="3" destOrd="0" presId="urn:microsoft.com/office/officeart/2016/7/layout/LinearArrowProcessNumbered"/>
    <dgm:cxn modelId="{8764BAC3-65EA-41D0-A49A-DF88F1A0454E}" type="presParOf" srcId="{9A40B6A5-B65C-44C6-8418-A830609AA798}" destId="{660F6398-8970-4CB9-9CBC-7D50FE70C672}" srcOrd="2" destOrd="0" presId="urn:microsoft.com/office/officeart/2016/7/layout/LinearArrowProcessNumbered"/>
    <dgm:cxn modelId="{E9217B6B-7931-4CCA-99B2-7842B6FEB76F}" type="presParOf" srcId="{199FA048-9131-46E7-BD7B-A96AEF51BE89}" destId="{03EE1DF4-CF4A-4972-BE7C-3B8EFBE4F787}" srcOrd="3" destOrd="0" presId="urn:microsoft.com/office/officeart/2016/7/layout/LinearArrowProcessNumbered"/>
    <dgm:cxn modelId="{6F15DEF1-0626-4F9E-9B68-8854914EB2B4}" type="presParOf" srcId="{199FA048-9131-46E7-BD7B-A96AEF51BE89}" destId="{92B14EF0-28E8-4B0E-80CA-257FD7E7D776}" srcOrd="4" destOrd="0" presId="urn:microsoft.com/office/officeart/2016/7/layout/LinearArrowProcessNumbered"/>
    <dgm:cxn modelId="{82A4B8BF-468C-4500-BA5D-1D50C72B8EB2}" type="presParOf" srcId="{92B14EF0-28E8-4B0E-80CA-257FD7E7D776}" destId="{278821FF-6F8D-4299-87E4-D553C564BD3F}" srcOrd="0" destOrd="0" presId="urn:microsoft.com/office/officeart/2016/7/layout/LinearArrowProcessNumbered"/>
    <dgm:cxn modelId="{303474A2-62C5-420A-B752-77CCAEF1D63F}" type="presParOf" srcId="{92B14EF0-28E8-4B0E-80CA-257FD7E7D776}" destId="{025CDBD4-AE7E-4BB3-A933-0D2A386F6334}" srcOrd="1" destOrd="0" presId="urn:microsoft.com/office/officeart/2016/7/layout/LinearArrowProcessNumbered"/>
    <dgm:cxn modelId="{3B229AB8-9651-482E-8300-075B4A5DA8DC}" type="presParOf" srcId="{025CDBD4-AE7E-4BB3-A933-0D2A386F6334}" destId="{91EA4A11-5EBC-437A-8439-8760E6B43A91}" srcOrd="0" destOrd="0" presId="urn:microsoft.com/office/officeart/2016/7/layout/LinearArrowProcessNumbered"/>
    <dgm:cxn modelId="{4723CD14-99B0-425A-8AF6-51861B43DD0F}" type="presParOf" srcId="{025CDBD4-AE7E-4BB3-A933-0D2A386F6334}" destId="{F2C9686F-2FD8-460F-9816-0BB036BE1109}" srcOrd="1" destOrd="0" presId="urn:microsoft.com/office/officeart/2016/7/layout/LinearArrowProcessNumbered"/>
    <dgm:cxn modelId="{DB5178FE-ABE7-4534-BB8B-2600EDCD9167}" type="presParOf" srcId="{025CDBD4-AE7E-4BB3-A933-0D2A386F6334}" destId="{861063E4-95DC-4E84-B50E-CB2B763A7B8A}" srcOrd="2" destOrd="0" presId="urn:microsoft.com/office/officeart/2016/7/layout/LinearArrowProcessNumbered"/>
    <dgm:cxn modelId="{FC08B4DC-35F1-4F6E-84CE-885D4EBD0A33}" type="presParOf" srcId="{025CDBD4-AE7E-4BB3-A933-0D2A386F6334}" destId="{44C9E9E9-3AC2-43D2-8282-B9D1F02C01FB}" srcOrd="3" destOrd="0" presId="urn:microsoft.com/office/officeart/2016/7/layout/LinearArrowProcessNumbered"/>
    <dgm:cxn modelId="{62C4F13A-06BB-4AA5-94EF-794D5887E8B1}" type="presParOf" srcId="{92B14EF0-28E8-4B0E-80CA-257FD7E7D776}" destId="{F1C0E4C8-3A9D-4CF6-8BE9-1B5B1EB714A5}" srcOrd="2" destOrd="0" presId="urn:microsoft.com/office/officeart/2016/7/layout/LinearArrowProcessNumbered"/>
    <dgm:cxn modelId="{24E5AE49-4FCA-4997-A9F2-644916D4576E}" type="presParOf" srcId="{199FA048-9131-46E7-BD7B-A96AEF51BE89}" destId="{4F213543-836A-47F1-BBAB-E76A05121BF2}" srcOrd="5" destOrd="0" presId="urn:microsoft.com/office/officeart/2016/7/layout/LinearArrowProcessNumbered"/>
    <dgm:cxn modelId="{282BCE37-9F20-4F17-A826-6C94685D2065}" type="presParOf" srcId="{199FA048-9131-46E7-BD7B-A96AEF51BE89}" destId="{566B4B61-D8FC-49E1-81DD-E21B3063A374}" srcOrd="6" destOrd="0" presId="urn:microsoft.com/office/officeart/2016/7/layout/LinearArrowProcessNumbered"/>
    <dgm:cxn modelId="{7225D3C1-BB6F-49A4-82DC-6DDFAA012CA2}" type="presParOf" srcId="{566B4B61-D8FC-49E1-81DD-E21B3063A374}" destId="{29062135-3DC0-44A6-BFAD-426E50CE3030}" srcOrd="0" destOrd="0" presId="urn:microsoft.com/office/officeart/2016/7/layout/LinearArrowProcessNumbered"/>
    <dgm:cxn modelId="{A7F0BE55-739A-449D-A812-443DA3D42572}" type="presParOf" srcId="{566B4B61-D8FC-49E1-81DD-E21B3063A374}" destId="{2FE2450A-F824-4AE7-97EA-CC9B716FC227}" srcOrd="1" destOrd="0" presId="urn:microsoft.com/office/officeart/2016/7/layout/LinearArrowProcessNumbered"/>
    <dgm:cxn modelId="{729979D5-13A5-47AE-90CF-C6F009B012D1}" type="presParOf" srcId="{2FE2450A-F824-4AE7-97EA-CC9B716FC227}" destId="{BA70AA1A-280D-4410-91AF-A2ADA86E7DBF}" srcOrd="0" destOrd="0" presId="urn:microsoft.com/office/officeart/2016/7/layout/LinearArrowProcessNumbered"/>
    <dgm:cxn modelId="{A4ECCECF-1BC4-4206-A2F0-8D0EBEC45566}" type="presParOf" srcId="{2FE2450A-F824-4AE7-97EA-CC9B716FC227}" destId="{CC7D9A5D-7545-45DC-B287-AC3C4487ED37}" srcOrd="1" destOrd="0" presId="urn:microsoft.com/office/officeart/2016/7/layout/LinearArrowProcessNumbered"/>
    <dgm:cxn modelId="{13EF8DAA-75DF-425F-AEB2-20C8FBCCBE35}" type="presParOf" srcId="{2FE2450A-F824-4AE7-97EA-CC9B716FC227}" destId="{30FC6868-FBA4-4304-8D25-CD68C34216F9}" srcOrd="2" destOrd="0" presId="urn:microsoft.com/office/officeart/2016/7/layout/LinearArrowProcessNumbered"/>
    <dgm:cxn modelId="{F37D4ADD-E75C-4EBF-9314-2C4DAFB1F6CE}" type="presParOf" srcId="{2FE2450A-F824-4AE7-97EA-CC9B716FC227}" destId="{CDDFF25D-0C0A-4D85-BAA4-7CE452C1B6D4}" srcOrd="3" destOrd="0" presId="urn:microsoft.com/office/officeart/2016/7/layout/LinearArrowProcessNumbered"/>
    <dgm:cxn modelId="{BE3C7DC5-30D2-4E1B-B959-0CD8545224A8}" type="presParOf" srcId="{566B4B61-D8FC-49E1-81DD-E21B3063A374}" destId="{86BFAFE1-B668-4EF1-9303-13E89A0D3A37}" srcOrd="2" destOrd="0" presId="urn:microsoft.com/office/officeart/2016/7/layout/LinearArrowProcessNumbered"/>
    <dgm:cxn modelId="{B9CFACCC-831D-4D9C-893A-7165DF0D599A}" type="presParOf" srcId="{199FA048-9131-46E7-BD7B-A96AEF51BE89}" destId="{CD995CE1-650A-49E7-B13E-72D81A72BD77}" srcOrd="7" destOrd="0" presId="urn:microsoft.com/office/officeart/2016/7/layout/LinearArrowProcessNumbered"/>
    <dgm:cxn modelId="{C81A1853-7ABB-4E99-94FF-FE3EF79BA711}" type="presParOf" srcId="{199FA048-9131-46E7-BD7B-A96AEF51BE89}" destId="{BACD909B-6FBF-4894-B720-7E6802CBA8A8}" srcOrd="8" destOrd="0" presId="urn:microsoft.com/office/officeart/2016/7/layout/LinearArrowProcessNumbered"/>
    <dgm:cxn modelId="{B887301A-5D09-429E-813B-59BE68AEA9AE}" type="presParOf" srcId="{BACD909B-6FBF-4894-B720-7E6802CBA8A8}" destId="{3025BAAE-B937-4F11-8661-24C126AE1B82}" srcOrd="0" destOrd="0" presId="urn:microsoft.com/office/officeart/2016/7/layout/LinearArrowProcessNumbered"/>
    <dgm:cxn modelId="{A03E5FB5-2B8D-42DB-8960-0D626174C245}" type="presParOf" srcId="{BACD909B-6FBF-4894-B720-7E6802CBA8A8}" destId="{9425288A-BF0E-4A28-AFF7-0634D6E1EDE0}" srcOrd="1" destOrd="0" presId="urn:microsoft.com/office/officeart/2016/7/layout/LinearArrowProcessNumbered"/>
    <dgm:cxn modelId="{E4B6A35F-4329-4EB7-8FCC-7C62E20D567E}" type="presParOf" srcId="{9425288A-BF0E-4A28-AFF7-0634D6E1EDE0}" destId="{52B1A1E1-9B85-405D-A6F8-47D14C24ABF0}" srcOrd="0" destOrd="0" presId="urn:microsoft.com/office/officeart/2016/7/layout/LinearArrowProcessNumbered"/>
    <dgm:cxn modelId="{CBD40799-79C5-4AB2-8C6F-325D2566BA56}" type="presParOf" srcId="{9425288A-BF0E-4A28-AFF7-0634D6E1EDE0}" destId="{D4F4F3F0-B871-4ADC-A0F8-DDD3C98535CC}" srcOrd="1" destOrd="0" presId="urn:microsoft.com/office/officeart/2016/7/layout/LinearArrowProcessNumbered"/>
    <dgm:cxn modelId="{1DCFAE28-AF10-4A08-A21B-4E860E07688F}" type="presParOf" srcId="{9425288A-BF0E-4A28-AFF7-0634D6E1EDE0}" destId="{D40CA710-3E81-405E-ACD7-F963EFDB6AE1}" srcOrd="2" destOrd="0" presId="urn:microsoft.com/office/officeart/2016/7/layout/LinearArrowProcessNumbered"/>
    <dgm:cxn modelId="{20037649-9E2D-41F0-B4C3-07995D82BEB2}" type="presParOf" srcId="{9425288A-BF0E-4A28-AFF7-0634D6E1EDE0}" destId="{DCF22A63-C212-4089-9F38-2663A6F8FBE1}" srcOrd="3" destOrd="0" presId="urn:microsoft.com/office/officeart/2016/7/layout/LinearArrowProcessNumbered"/>
    <dgm:cxn modelId="{0252FCE6-2599-433E-88E7-79DB3328D0B3}" type="presParOf" srcId="{BACD909B-6FBF-4894-B720-7E6802CBA8A8}" destId="{985AD114-7857-46F0-A48E-972D3AC1501E}"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78EBEE-73C4-42E4-84DB-0C3ED0132EBC}"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92340D34-C8D8-4433-BB1D-A976C1E11A58}">
      <dgm:prSet custT="1"/>
      <dgm:spPr/>
      <dgm:t>
        <a:bodyPr/>
        <a:lstStyle/>
        <a:p>
          <a:r>
            <a:rPr lang="en-GB" sz="1400" dirty="0">
              <a:latin typeface="Calibri" panose="020F0502020204030204" pitchFamily="34" charset="0"/>
              <a:ea typeface="Calibri" panose="020F0502020204030204" pitchFamily="34" charset="0"/>
              <a:cs typeface="Calibri" panose="020F0502020204030204" pitchFamily="34" charset="0"/>
            </a:rPr>
            <a:t>Air pollution: Air pollution is a major problem in the EU, causing an estimated 400,000 premature deaths each year. The main sources of air pollution are transportation, industry, and households. Eastern European countries, such as Poland and Bulgaria, tend to have higher levels of air pollution compared to Western European countries.</a:t>
          </a:r>
          <a:endParaRPr lang="en-US" sz="1400" dirty="0">
            <a:latin typeface="Calibri" panose="020F0502020204030204" pitchFamily="34" charset="0"/>
            <a:ea typeface="Calibri" panose="020F0502020204030204" pitchFamily="34" charset="0"/>
            <a:cs typeface="Calibri" panose="020F0502020204030204" pitchFamily="34" charset="0"/>
          </a:endParaRPr>
        </a:p>
      </dgm:t>
    </dgm:pt>
    <dgm:pt modelId="{3F01B38E-0377-42B3-AA0C-039961AF942E}" type="parTrans" cxnId="{CB1E86A9-28C3-4130-B69F-703E929796F9}">
      <dgm:prSet/>
      <dgm:spPr/>
      <dgm:t>
        <a:bodyPr/>
        <a:lstStyle/>
        <a:p>
          <a:endParaRPr lang="en-US"/>
        </a:p>
      </dgm:t>
    </dgm:pt>
    <dgm:pt modelId="{2A3D6486-17D3-4CE7-B738-85CFD30FF114}" type="sibTrans" cxnId="{CB1E86A9-28C3-4130-B69F-703E929796F9}">
      <dgm:prSet/>
      <dgm:spPr/>
      <dgm:t>
        <a:bodyPr/>
        <a:lstStyle/>
        <a:p>
          <a:endParaRPr lang="en-US"/>
        </a:p>
      </dgm:t>
    </dgm:pt>
    <dgm:pt modelId="{DD39ECFC-4CAB-47E0-8B1D-D79BFBB3E97F}">
      <dgm:prSe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Water pollution: Water pollution is also a significant problem in the EU, with agricultural runoff, sewage, and industrial waste being major contributors. This pollution can lead to harmful algal blooms, fish kills, and other ecological impacts.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B14B2E3A-4165-423D-8142-4CCFF3590188}" type="parTrans" cxnId="{2CAD8675-A928-4465-8FDF-5A92547A8122}">
      <dgm:prSet/>
      <dgm:spPr/>
      <dgm:t>
        <a:bodyPr/>
        <a:lstStyle/>
        <a:p>
          <a:endParaRPr lang="en-US"/>
        </a:p>
      </dgm:t>
    </dgm:pt>
    <dgm:pt modelId="{F828D29B-395C-4453-94A2-FF59BE460ED3}" type="sibTrans" cxnId="{2CAD8675-A928-4465-8FDF-5A92547A8122}">
      <dgm:prSet/>
      <dgm:spPr/>
      <dgm:t>
        <a:bodyPr/>
        <a:lstStyle/>
        <a:p>
          <a:endParaRPr lang="en-US"/>
        </a:p>
      </dgm:t>
    </dgm:pt>
    <dgm:pt modelId="{5D1A689E-C3F0-491F-85FE-096D4B2D2374}">
      <dgm:prSe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Waste management: The EU generates around 2.5 billion tons of waste each year, with only about 40% of this waste being recycled or composted. The rest ends up in landfills, where it can contribute to air and water pollution.</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63915994-1CEE-4C65-9C19-43C80F61CB25}" type="parTrans" cxnId="{8F2F7E04-91E3-4CC3-9914-A521A234EE0B}">
      <dgm:prSet/>
      <dgm:spPr/>
      <dgm:t>
        <a:bodyPr/>
        <a:lstStyle/>
        <a:p>
          <a:endParaRPr lang="en-US"/>
        </a:p>
      </dgm:t>
    </dgm:pt>
    <dgm:pt modelId="{96F523D5-7183-44E9-BC9E-CFC5F2E87079}" type="sibTrans" cxnId="{8F2F7E04-91E3-4CC3-9914-A521A234EE0B}">
      <dgm:prSet/>
      <dgm:spPr/>
      <dgm:t>
        <a:bodyPr/>
        <a:lstStyle/>
        <a:p>
          <a:endParaRPr lang="en-US"/>
        </a:p>
      </dgm:t>
    </dgm:pt>
    <dgm:pt modelId="{7EE8A6EC-99FC-446C-AFCE-4688A4D9BF6F}">
      <dgm:prSe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Energy consumption: The EU is a major consumer of energy, with the majority of its energy needs being met by fossil fuels. This contributes to greenhouse gas emissions, which contribute to climate change and air pollution.</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83AD366C-8979-491B-A4C9-74C2BEB78DF7}" type="parTrans" cxnId="{121D10E6-66CA-4712-B555-0D6C72C819A6}">
      <dgm:prSet/>
      <dgm:spPr/>
      <dgm:t>
        <a:bodyPr/>
        <a:lstStyle/>
        <a:p>
          <a:endParaRPr lang="en-US"/>
        </a:p>
      </dgm:t>
    </dgm:pt>
    <dgm:pt modelId="{6B164E0D-7E1B-4209-8924-E42FAECCF20F}" type="sibTrans" cxnId="{121D10E6-66CA-4712-B555-0D6C72C819A6}">
      <dgm:prSet/>
      <dgm:spPr/>
      <dgm:t>
        <a:bodyPr/>
        <a:lstStyle/>
        <a:p>
          <a:endParaRPr lang="en-US"/>
        </a:p>
      </dgm:t>
    </dgm:pt>
    <dgm:pt modelId="{E826C904-6E35-4F47-B307-811DB7CA634B}" type="pres">
      <dgm:prSet presAssocID="{2778EBEE-73C4-42E4-84DB-0C3ED0132EBC}" presName="Name0" presStyleCnt="0">
        <dgm:presLayoutVars>
          <dgm:dir/>
          <dgm:animLvl val="lvl"/>
          <dgm:resizeHandles val="exact"/>
        </dgm:presLayoutVars>
      </dgm:prSet>
      <dgm:spPr/>
    </dgm:pt>
    <dgm:pt modelId="{CB5A5B5A-D385-4732-9577-26691B975D93}" type="pres">
      <dgm:prSet presAssocID="{7EE8A6EC-99FC-446C-AFCE-4688A4D9BF6F}" presName="boxAndChildren" presStyleCnt="0"/>
      <dgm:spPr/>
    </dgm:pt>
    <dgm:pt modelId="{13F7149E-18B0-40B0-9C94-42CAA9BCD17B}" type="pres">
      <dgm:prSet presAssocID="{7EE8A6EC-99FC-446C-AFCE-4688A4D9BF6F}" presName="parentTextBox" presStyleLbl="node1" presStyleIdx="0" presStyleCnt="4"/>
      <dgm:spPr/>
    </dgm:pt>
    <dgm:pt modelId="{51CF7C56-69FC-4171-9380-AEF48241F0F2}" type="pres">
      <dgm:prSet presAssocID="{96F523D5-7183-44E9-BC9E-CFC5F2E87079}" presName="sp" presStyleCnt="0"/>
      <dgm:spPr/>
    </dgm:pt>
    <dgm:pt modelId="{320C2796-890E-41A0-940D-EA9B66264FC9}" type="pres">
      <dgm:prSet presAssocID="{5D1A689E-C3F0-491F-85FE-096D4B2D2374}" presName="arrowAndChildren" presStyleCnt="0"/>
      <dgm:spPr/>
    </dgm:pt>
    <dgm:pt modelId="{69298269-3A67-434B-AA87-DFC65AC4581F}" type="pres">
      <dgm:prSet presAssocID="{5D1A689E-C3F0-491F-85FE-096D4B2D2374}" presName="parentTextArrow" presStyleLbl="node1" presStyleIdx="1" presStyleCnt="4"/>
      <dgm:spPr/>
    </dgm:pt>
    <dgm:pt modelId="{1114A0DF-A97A-40CD-9A11-52E1FF2D4FE6}" type="pres">
      <dgm:prSet presAssocID="{F828D29B-395C-4453-94A2-FF59BE460ED3}" presName="sp" presStyleCnt="0"/>
      <dgm:spPr/>
    </dgm:pt>
    <dgm:pt modelId="{DC3C81B6-4EC9-482A-B952-6876813EE556}" type="pres">
      <dgm:prSet presAssocID="{DD39ECFC-4CAB-47E0-8B1D-D79BFBB3E97F}" presName="arrowAndChildren" presStyleCnt="0"/>
      <dgm:spPr/>
    </dgm:pt>
    <dgm:pt modelId="{CB728CA4-FBCC-405C-A39C-3911251BA4F3}" type="pres">
      <dgm:prSet presAssocID="{DD39ECFC-4CAB-47E0-8B1D-D79BFBB3E97F}" presName="parentTextArrow" presStyleLbl="node1" presStyleIdx="2" presStyleCnt="4"/>
      <dgm:spPr/>
    </dgm:pt>
    <dgm:pt modelId="{A9A10C34-34DA-4091-994B-8A959D99F18A}" type="pres">
      <dgm:prSet presAssocID="{2A3D6486-17D3-4CE7-B738-85CFD30FF114}" presName="sp" presStyleCnt="0"/>
      <dgm:spPr/>
    </dgm:pt>
    <dgm:pt modelId="{1E4F987D-8166-4E37-9D9D-33E5053CE240}" type="pres">
      <dgm:prSet presAssocID="{92340D34-C8D8-4433-BB1D-A976C1E11A58}" presName="arrowAndChildren" presStyleCnt="0"/>
      <dgm:spPr/>
    </dgm:pt>
    <dgm:pt modelId="{F8FBEBEF-FCA8-4FCD-A155-285C16DE5407}" type="pres">
      <dgm:prSet presAssocID="{92340D34-C8D8-4433-BB1D-A976C1E11A58}" presName="parentTextArrow" presStyleLbl="node1" presStyleIdx="3" presStyleCnt="4"/>
      <dgm:spPr/>
    </dgm:pt>
  </dgm:ptLst>
  <dgm:cxnLst>
    <dgm:cxn modelId="{8F2F7E04-91E3-4CC3-9914-A521A234EE0B}" srcId="{2778EBEE-73C4-42E4-84DB-0C3ED0132EBC}" destId="{5D1A689E-C3F0-491F-85FE-096D4B2D2374}" srcOrd="2" destOrd="0" parTransId="{63915994-1CEE-4C65-9C19-43C80F61CB25}" sibTransId="{96F523D5-7183-44E9-BC9E-CFC5F2E87079}"/>
    <dgm:cxn modelId="{58FAA71B-ECB7-4765-AA23-DE4DF98809BD}" type="presOf" srcId="{2778EBEE-73C4-42E4-84DB-0C3ED0132EBC}" destId="{E826C904-6E35-4F47-B307-811DB7CA634B}" srcOrd="0" destOrd="0" presId="urn:microsoft.com/office/officeart/2005/8/layout/process4"/>
    <dgm:cxn modelId="{2CAD8675-A928-4465-8FDF-5A92547A8122}" srcId="{2778EBEE-73C4-42E4-84DB-0C3ED0132EBC}" destId="{DD39ECFC-4CAB-47E0-8B1D-D79BFBB3E97F}" srcOrd="1" destOrd="0" parTransId="{B14B2E3A-4165-423D-8142-4CCFF3590188}" sibTransId="{F828D29B-395C-4453-94A2-FF59BE460ED3}"/>
    <dgm:cxn modelId="{0DB9A091-C738-4B4D-9B34-F4DBDC39D810}" type="presOf" srcId="{DD39ECFC-4CAB-47E0-8B1D-D79BFBB3E97F}" destId="{CB728CA4-FBCC-405C-A39C-3911251BA4F3}" srcOrd="0" destOrd="0" presId="urn:microsoft.com/office/officeart/2005/8/layout/process4"/>
    <dgm:cxn modelId="{CB1E86A9-28C3-4130-B69F-703E929796F9}" srcId="{2778EBEE-73C4-42E4-84DB-0C3ED0132EBC}" destId="{92340D34-C8D8-4433-BB1D-A976C1E11A58}" srcOrd="0" destOrd="0" parTransId="{3F01B38E-0377-42B3-AA0C-039961AF942E}" sibTransId="{2A3D6486-17D3-4CE7-B738-85CFD30FF114}"/>
    <dgm:cxn modelId="{61E88DAC-2B84-4FA5-8F86-58C305D4E3D4}" type="presOf" srcId="{5D1A689E-C3F0-491F-85FE-096D4B2D2374}" destId="{69298269-3A67-434B-AA87-DFC65AC4581F}" srcOrd="0" destOrd="0" presId="urn:microsoft.com/office/officeart/2005/8/layout/process4"/>
    <dgm:cxn modelId="{121D10E6-66CA-4712-B555-0D6C72C819A6}" srcId="{2778EBEE-73C4-42E4-84DB-0C3ED0132EBC}" destId="{7EE8A6EC-99FC-446C-AFCE-4688A4D9BF6F}" srcOrd="3" destOrd="0" parTransId="{83AD366C-8979-491B-A4C9-74C2BEB78DF7}" sibTransId="{6B164E0D-7E1B-4209-8924-E42FAECCF20F}"/>
    <dgm:cxn modelId="{44BE89F1-D008-42BB-80C3-FDA008ED9D0C}" type="presOf" srcId="{7EE8A6EC-99FC-446C-AFCE-4688A4D9BF6F}" destId="{13F7149E-18B0-40B0-9C94-42CAA9BCD17B}" srcOrd="0" destOrd="0" presId="urn:microsoft.com/office/officeart/2005/8/layout/process4"/>
    <dgm:cxn modelId="{DC993BF7-4A72-4E81-A38C-DED84A039D8C}" type="presOf" srcId="{92340D34-C8D8-4433-BB1D-A976C1E11A58}" destId="{F8FBEBEF-FCA8-4FCD-A155-285C16DE5407}" srcOrd="0" destOrd="0" presId="urn:microsoft.com/office/officeart/2005/8/layout/process4"/>
    <dgm:cxn modelId="{8FD0238A-C47D-4044-8B19-9E7515B28AD0}" type="presParOf" srcId="{E826C904-6E35-4F47-B307-811DB7CA634B}" destId="{CB5A5B5A-D385-4732-9577-26691B975D93}" srcOrd="0" destOrd="0" presId="urn:microsoft.com/office/officeart/2005/8/layout/process4"/>
    <dgm:cxn modelId="{DB203E63-2483-4218-8040-02C6F6E3B745}" type="presParOf" srcId="{CB5A5B5A-D385-4732-9577-26691B975D93}" destId="{13F7149E-18B0-40B0-9C94-42CAA9BCD17B}" srcOrd="0" destOrd="0" presId="urn:microsoft.com/office/officeart/2005/8/layout/process4"/>
    <dgm:cxn modelId="{5972A540-3367-477D-8884-EF768DF2B942}" type="presParOf" srcId="{E826C904-6E35-4F47-B307-811DB7CA634B}" destId="{51CF7C56-69FC-4171-9380-AEF48241F0F2}" srcOrd="1" destOrd="0" presId="urn:microsoft.com/office/officeart/2005/8/layout/process4"/>
    <dgm:cxn modelId="{CE234C26-39C9-487E-AD41-4C57CF635A2A}" type="presParOf" srcId="{E826C904-6E35-4F47-B307-811DB7CA634B}" destId="{320C2796-890E-41A0-940D-EA9B66264FC9}" srcOrd="2" destOrd="0" presId="urn:microsoft.com/office/officeart/2005/8/layout/process4"/>
    <dgm:cxn modelId="{F9499407-2C23-4788-A07D-DD066465D038}" type="presParOf" srcId="{320C2796-890E-41A0-940D-EA9B66264FC9}" destId="{69298269-3A67-434B-AA87-DFC65AC4581F}" srcOrd="0" destOrd="0" presId="urn:microsoft.com/office/officeart/2005/8/layout/process4"/>
    <dgm:cxn modelId="{87A3CE95-2CAE-465F-B6E4-67949966C41B}" type="presParOf" srcId="{E826C904-6E35-4F47-B307-811DB7CA634B}" destId="{1114A0DF-A97A-40CD-9A11-52E1FF2D4FE6}" srcOrd="3" destOrd="0" presId="urn:microsoft.com/office/officeart/2005/8/layout/process4"/>
    <dgm:cxn modelId="{D0DA403F-0B02-4AEC-B166-C952B021CB29}" type="presParOf" srcId="{E826C904-6E35-4F47-B307-811DB7CA634B}" destId="{DC3C81B6-4EC9-482A-B952-6876813EE556}" srcOrd="4" destOrd="0" presId="urn:microsoft.com/office/officeart/2005/8/layout/process4"/>
    <dgm:cxn modelId="{10637A04-E100-4E10-96F9-39F6B95DA66B}" type="presParOf" srcId="{DC3C81B6-4EC9-482A-B952-6876813EE556}" destId="{CB728CA4-FBCC-405C-A39C-3911251BA4F3}" srcOrd="0" destOrd="0" presId="urn:microsoft.com/office/officeart/2005/8/layout/process4"/>
    <dgm:cxn modelId="{EE648B2D-1FA0-41E1-B775-E2B942DD6DBB}" type="presParOf" srcId="{E826C904-6E35-4F47-B307-811DB7CA634B}" destId="{A9A10C34-34DA-4091-994B-8A959D99F18A}" srcOrd="5" destOrd="0" presId="urn:microsoft.com/office/officeart/2005/8/layout/process4"/>
    <dgm:cxn modelId="{B24CDB8C-448A-4453-810F-0F8521E00089}" type="presParOf" srcId="{E826C904-6E35-4F47-B307-811DB7CA634B}" destId="{1E4F987D-8166-4E37-9D9D-33E5053CE240}" srcOrd="6" destOrd="0" presId="urn:microsoft.com/office/officeart/2005/8/layout/process4"/>
    <dgm:cxn modelId="{0111284D-0145-4F4B-9660-7A6A7F1CE224}" type="presParOf" srcId="{1E4F987D-8166-4E37-9D9D-33E5053CE240}" destId="{F8FBEBEF-FCA8-4FCD-A155-285C16DE540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B4D1B0-44CA-4DBE-B86F-CE1D5BA5893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55578DC-B1E9-447D-AFCC-5384FE997232}">
      <dgm:prSet/>
      <dgm:spPr/>
      <dgm:t>
        <a:bodyPr/>
        <a:lstStyle/>
        <a:p>
          <a:r>
            <a:rPr lang="en-GB"/>
            <a:t>Advocate for stronger laws and policies: Individuals, organizations, and advocacy groups can put pressure on lawmakers to adopt and enforce stronger laws and policies that promote sustainable development. This can be done through lobbying, public campaigns, and other forms of activism.</a:t>
          </a:r>
          <a:endParaRPr lang="en-US"/>
        </a:p>
      </dgm:t>
    </dgm:pt>
    <dgm:pt modelId="{1D9171C8-EE3D-4AAD-B1E4-F5F1D9B1623A}" type="parTrans" cxnId="{24F97E86-3E27-4826-8297-FB5FAC87F083}">
      <dgm:prSet/>
      <dgm:spPr/>
      <dgm:t>
        <a:bodyPr/>
        <a:lstStyle/>
        <a:p>
          <a:endParaRPr lang="en-US"/>
        </a:p>
      </dgm:t>
    </dgm:pt>
    <dgm:pt modelId="{E85AAD4A-AB86-4C4F-91F8-C7B903212D4F}" type="sibTrans" cxnId="{24F97E86-3E27-4826-8297-FB5FAC87F083}">
      <dgm:prSet/>
      <dgm:spPr/>
      <dgm:t>
        <a:bodyPr/>
        <a:lstStyle/>
        <a:p>
          <a:endParaRPr lang="en-US"/>
        </a:p>
      </dgm:t>
    </dgm:pt>
    <dgm:pt modelId="{B9EC2745-BA0D-4F76-AD2F-F5DF3AE54B0D}">
      <dgm:prSet/>
      <dgm:spPr/>
      <dgm:t>
        <a:bodyPr/>
        <a:lstStyle/>
        <a:p>
          <a:r>
            <a:rPr lang="en-GB"/>
            <a:t>Use the legal system: Individuals and groups can use the legal system to challenge government decisions that violate environmental laws and regulations. This can include filing lawsuits, engaging in administrative proceedings, and other legal actions.</a:t>
          </a:r>
          <a:endParaRPr lang="en-US"/>
        </a:p>
      </dgm:t>
    </dgm:pt>
    <dgm:pt modelId="{5BB78C6F-BED6-4D5C-826D-0D2F7F6D93AB}" type="parTrans" cxnId="{F52C9118-0679-44A8-9621-FF60B59A8DD2}">
      <dgm:prSet/>
      <dgm:spPr/>
      <dgm:t>
        <a:bodyPr/>
        <a:lstStyle/>
        <a:p>
          <a:endParaRPr lang="en-US"/>
        </a:p>
      </dgm:t>
    </dgm:pt>
    <dgm:pt modelId="{13B20737-D893-4DF3-8A74-896BB7542A36}" type="sibTrans" cxnId="{F52C9118-0679-44A8-9621-FF60B59A8DD2}">
      <dgm:prSet/>
      <dgm:spPr/>
      <dgm:t>
        <a:bodyPr/>
        <a:lstStyle/>
        <a:p>
          <a:endParaRPr lang="en-US"/>
        </a:p>
      </dgm:t>
    </dgm:pt>
    <dgm:pt modelId="{EB17021C-A65C-4A77-8DDD-6120C60B6BFA}">
      <dgm:prSet/>
      <dgm:spPr/>
      <dgm:t>
        <a:bodyPr/>
        <a:lstStyle/>
        <a:p>
          <a:r>
            <a:rPr lang="en-GB"/>
            <a:t>Increase public awareness: Raising public awareness about sustainable development and the need for stronger laws and regulations can help create a groundswell of support for change. This can be done through education campaigns, social media, and other forms of public engagement.</a:t>
          </a:r>
          <a:endParaRPr lang="en-US"/>
        </a:p>
      </dgm:t>
    </dgm:pt>
    <dgm:pt modelId="{1A1AEA80-ABCC-4E13-AB56-5C02258D3962}" type="parTrans" cxnId="{ADA6E3FE-AA0A-46AD-8704-094E94794F54}">
      <dgm:prSet/>
      <dgm:spPr/>
      <dgm:t>
        <a:bodyPr/>
        <a:lstStyle/>
        <a:p>
          <a:endParaRPr lang="en-US"/>
        </a:p>
      </dgm:t>
    </dgm:pt>
    <dgm:pt modelId="{ED94B7CF-E1E1-42D6-AA58-6C21B42F941C}" type="sibTrans" cxnId="{ADA6E3FE-AA0A-46AD-8704-094E94794F54}">
      <dgm:prSet/>
      <dgm:spPr/>
      <dgm:t>
        <a:bodyPr/>
        <a:lstStyle/>
        <a:p>
          <a:endParaRPr lang="en-US"/>
        </a:p>
      </dgm:t>
    </dgm:pt>
    <dgm:pt modelId="{706B5A6F-44A4-4305-B7F7-9E2EA22FBA6E}" type="pres">
      <dgm:prSet presAssocID="{B9B4D1B0-44CA-4DBE-B86F-CE1D5BA5893C}" presName="root" presStyleCnt="0">
        <dgm:presLayoutVars>
          <dgm:dir/>
          <dgm:resizeHandles val="exact"/>
        </dgm:presLayoutVars>
      </dgm:prSet>
      <dgm:spPr/>
    </dgm:pt>
    <dgm:pt modelId="{44CA5418-3EE0-440E-A3B8-382BB60E8063}" type="pres">
      <dgm:prSet presAssocID="{C55578DC-B1E9-447D-AFCC-5384FE997232}" presName="compNode" presStyleCnt="0"/>
      <dgm:spPr/>
    </dgm:pt>
    <dgm:pt modelId="{27445316-541E-4BF3-AF92-87AA853742E2}" type="pres">
      <dgm:prSet presAssocID="{C55578DC-B1E9-447D-AFCC-5384FE997232}" presName="bgRect" presStyleLbl="bgShp" presStyleIdx="0" presStyleCnt="3"/>
      <dgm:spPr/>
    </dgm:pt>
    <dgm:pt modelId="{B9FC7902-75C8-4F73-A856-EFE4BA9280C4}" type="pres">
      <dgm:prSet presAssocID="{C55578DC-B1E9-447D-AFCC-5384FE99723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3FAF93DE-1283-4498-8A8F-26554CAB516C}" type="pres">
      <dgm:prSet presAssocID="{C55578DC-B1E9-447D-AFCC-5384FE997232}" presName="spaceRect" presStyleCnt="0"/>
      <dgm:spPr/>
    </dgm:pt>
    <dgm:pt modelId="{5085C1C1-C4D0-469C-B83A-2A4E3C927D40}" type="pres">
      <dgm:prSet presAssocID="{C55578DC-B1E9-447D-AFCC-5384FE997232}" presName="parTx" presStyleLbl="revTx" presStyleIdx="0" presStyleCnt="3">
        <dgm:presLayoutVars>
          <dgm:chMax val="0"/>
          <dgm:chPref val="0"/>
        </dgm:presLayoutVars>
      </dgm:prSet>
      <dgm:spPr/>
    </dgm:pt>
    <dgm:pt modelId="{B03D79EC-618B-4B19-9336-FC386850B7CF}" type="pres">
      <dgm:prSet presAssocID="{E85AAD4A-AB86-4C4F-91F8-C7B903212D4F}" presName="sibTrans" presStyleCnt="0"/>
      <dgm:spPr/>
    </dgm:pt>
    <dgm:pt modelId="{ECBC071C-9EF8-40A8-933D-70A59D73842F}" type="pres">
      <dgm:prSet presAssocID="{B9EC2745-BA0D-4F76-AD2F-F5DF3AE54B0D}" presName="compNode" presStyleCnt="0"/>
      <dgm:spPr/>
    </dgm:pt>
    <dgm:pt modelId="{0E393F3A-29B3-4A97-84F1-10BDA2E4EE3C}" type="pres">
      <dgm:prSet presAssocID="{B9EC2745-BA0D-4F76-AD2F-F5DF3AE54B0D}" presName="bgRect" presStyleLbl="bgShp" presStyleIdx="1" presStyleCnt="3"/>
      <dgm:spPr/>
    </dgm:pt>
    <dgm:pt modelId="{68B42C11-D9E1-4E32-83EC-8D965CA01834}" type="pres">
      <dgm:prSet presAssocID="{B9EC2745-BA0D-4F76-AD2F-F5DF3AE54B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11169A79-AB4D-497E-80A5-24A81736054F}" type="pres">
      <dgm:prSet presAssocID="{B9EC2745-BA0D-4F76-AD2F-F5DF3AE54B0D}" presName="spaceRect" presStyleCnt="0"/>
      <dgm:spPr/>
    </dgm:pt>
    <dgm:pt modelId="{5317FD09-A021-4988-9E84-A8F03CF349C5}" type="pres">
      <dgm:prSet presAssocID="{B9EC2745-BA0D-4F76-AD2F-F5DF3AE54B0D}" presName="parTx" presStyleLbl="revTx" presStyleIdx="1" presStyleCnt="3">
        <dgm:presLayoutVars>
          <dgm:chMax val="0"/>
          <dgm:chPref val="0"/>
        </dgm:presLayoutVars>
      </dgm:prSet>
      <dgm:spPr/>
    </dgm:pt>
    <dgm:pt modelId="{E7FCF029-75E1-4F9B-9D3A-184755B1D6A3}" type="pres">
      <dgm:prSet presAssocID="{13B20737-D893-4DF3-8A74-896BB7542A36}" presName="sibTrans" presStyleCnt="0"/>
      <dgm:spPr/>
    </dgm:pt>
    <dgm:pt modelId="{CC96E066-597F-4E0D-9ECD-2D202207242B}" type="pres">
      <dgm:prSet presAssocID="{EB17021C-A65C-4A77-8DDD-6120C60B6BFA}" presName="compNode" presStyleCnt="0"/>
      <dgm:spPr/>
    </dgm:pt>
    <dgm:pt modelId="{00B15C49-C221-4130-A131-714C7EDB8E59}" type="pres">
      <dgm:prSet presAssocID="{EB17021C-A65C-4A77-8DDD-6120C60B6BFA}" presName="bgRect" presStyleLbl="bgShp" presStyleIdx="2" presStyleCnt="3"/>
      <dgm:spPr/>
    </dgm:pt>
    <dgm:pt modelId="{583356AA-695D-4EAE-AAA4-4924D58CB720}" type="pres">
      <dgm:prSet presAssocID="{EB17021C-A65C-4A77-8DDD-6120C60B6B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30625143-8811-40BA-81D7-19B99BC70EE8}" type="pres">
      <dgm:prSet presAssocID="{EB17021C-A65C-4A77-8DDD-6120C60B6BFA}" presName="spaceRect" presStyleCnt="0"/>
      <dgm:spPr/>
    </dgm:pt>
    <dgm:pt modelId="{00B020CD-3076-4694-835F-E7CCE2F044EB}" type="pres">
      <dgm:prSet presAssocID="{EB17021C-A65C-4A77-8DDD-6120C60B6BFA}" presName="parTx" presStyleLbl="revTx" presStyleIdx="2" presStyleCnt="3">
        <dgm:presLayoutVars>
          <dgm:chMax val="0"/>
          <dgm:chPref val="0"/>
        </dgm:presLayoutVars>
      </dgm:prSet>
      <dgm:spPr/>
    </dgm:pt>
  </dgm:ptLst>
  <dgm:cxnLst>
    <dgm:cxn modelId="{23C4D70A-EA32-41CF-8C9F-0D74F03E53AF}" type="presOf" srcId="{EB17021C-A65C-4A77-8DDD-6120C60B6BFA}" destId="{00B020CD-3076-4694-835F-E7CCE2F044EB}" srcOrd="0" destOrd="0" presId="urn:microsoft.com/office/officeart/2018/2/layout/IconVerticalSolidList"/>
    <dgm:cxn modelId="{F52C9118-0679-44A8-9621-FF60B59A8DD2}" srcId="{B9B4D1B0-44CA-4DBE-B86F-CE1D5BA5893C}" destId="{B9EC2745-BA0D-4F76-AD2F-F5DF3AE54B0D}" srcOrd="1" destOrd="0" parTransId="{5BB78C6F-BED6-4D5C-826D-0D2F7F6D93AB}" sibTransId="{13B20737-D893-4DF3-8A74-896BB7542A36}"/>
    <dgm:cxn modelId="{24F97E86-3E27-4826-8297-FB5FAC87F083}" srcId="{B9B4D1B0-44CA-4DBE-B86F-CE1D5BA5893C}" destId="{C55578DC-B1E9-447D-AFCC-5384FE997232}" srcOrd="0" destOrd="0" parTransId="{1D9171C8-EE3D-4AAD-B1E4-F5F1D9B1623A}" sibTransId="{E85AAD4A-AB86-4C4F-91F8-C7B903212D4F}"/>
    <dgm:cxn modelId="{CD278DAD-1A8A-4AD5-958A-0367B08DEFCB}" type="presOf" srcId="{B9B4D1B0-44CA-4DBE-B86F-CE1D5BA5893C}" destId="{706B5A6F-44A4-4305-B7F7-9E2EA22FBA6E}" srcOrd="0" destOrd="0" presId="urn:microsoft.com/office/officeart/2018/2/layout/IconVerticalSolidList"/>
    <dgm:cxn modelId="{F9A5F4BB-9AEC-42D7-A76B-56A6BE4E8295}" type="presOf" srcId="{B9EC2745-BA0D-4F76-AD2F-F5DF3AE54B0D}" destId="{5317FD09-A021-4988-9E84-A8F03CF349C5}" srcOrd="0" destOrd="0" presId="urn:microsoft.com/office/officeart/2018/2/layout/IconVerticalSolidList"/>
    <dgm:cxn modelId="{8120F6EC-340B-4EB4-965C-FA3054893E4F}" type="presOf" srcId="{C55578DC-B1E9-447D-AFCC-5384FE997232}" destId="{5085C1C1-C4D0-469C-B83A-2A4E3C927D40}" srcOrd="0" destOrd="0" presId="urn:microsoft.com/office/officeart/2018/2/layout/IconVerticalSolidList"/>
    <dgm:cxn modelId="{ADA6E3FE-AA0A-46AD-8704-094E94794F54}" srcId="{B9B4D1B0-44CA-4DBE-B86F-CE1D5BA5893C}" destId="{EB17021C-A65C-4A77-8DDD-6120C60B6BFA}" srcOrd="2" destOrd="0" parTransId="{1A1AEA80-ABCC-4E13-AB56-5C02258D3962}" sibTransId="{ED94B7CF-E1E1-42D6-AA58-6C21B42F941C}"/>
    <dgm:cxn modelId="{22E5A893-E627-4472-A8D4-49F6BA869CA6}" type="presParOf" srcId="{706B5A6F-44A4-4305-B7F7-9E2EA22FBA6E}" destId="{44CA5418-3EE0-440E-A3B8-382BB60E8063}" srcOrd="0" destOrd="0" presId="urn:microsoft.com/office/officeart/2018/2/layout/IconVerticalSolidList"/>
    <dgm:cxn modelId="{28F5C260-5BB0-4C30-B960-600343806004}" type="presParOf" srcId="{44CA5418-3EE0-440E-A3B8-382BB60E8063}" destId="{27445316-541E-4BF3-AF92-87AA853742E2}" srcOrd="0" destOrd="0" presId="urn:microsoft.com/office/officeart/2018/2/layout/IconVerticalSolidList"/>
    <dgm:cxn modelId="{3A96829F-96E4-4982-B7CB-B5EC79579B82}" type="presParOf" srcId="{44CA5418-3EE0-440E-A3B8-382BB60E8063}" destId="{B9FC7902-75C8-4F73-A856-EFE4BA9280C4}" srcOrd="1" destOrd="0" presId="urn:microsoft.com/office/officeart/2018/2/layout/IconVerticalSolidList"/>
    <dgm:cxn modelId="{FBEFC8ED-B8CD-456E-8CB6-8C4886483BA4}" type="presParOf" srcId="{44CA5418-3EE0-440E-A3B8-382BB60E8063}" destId="{3FAF93DE-1283-4498-8A8F-26554CAB516C}" srcOrd="2" destOrd="0" presId="urn:microsoft.com/office/officeart/2018/2/layout/IconVerticalSolidList"/>
    <dgm:cxn modelId="{9FD34055-7AE9-4962-BF88-53E317C42F7D}" type="presParOf" srcId="{44CA5418-3EE0-440E-A3B8-382BB60E8063}" destId="{5085C1C1-C4D0-469C-B83A-2A4E3C927D40}" srcOrd="3" destOrd="0" presId="urn:microsoft.com/office/officeart/2018/2/layout/IconVerticalSolidList"/>
    <dgm:cxn modelId="{43E9CDA1-E23C-4C96-A475-55A8AE29C383}" type="presParOf" srcId="{706B5A6F-44A4-4305-B7F7-9E2EA22FBA6E}" destId="{B03D79EC-618B-4B19-9336-FC386850B7CF}" srcOrd="1" destOrd="0" presId="urn:microsoft.com/office/officeart/2018/2/layout/IconVerticalSolidList"/>
    <dgm:cxn modelId="{D3910975-E38F-43F6-BCD9-641397467BB0}" type="presParOf" srcId="{706B5A6F-44A4-4305-B7F7-9E2EA22FBA6E}" destId="{ECBC071C-9EF8-40A8-933D-70A59D73842F}" srcOrd="2" destOrd="0" presId="urn:microsoft.com/office/officeart/2018/2/layout/IconVerticalSolidList"/>
    <dgm:cxn modelId="{49055FC9-149A-4CBB-9B9C-6E9C1B41119D}" type="presParOf" srcId="{ECBC071C-9EF8-40A8-933D-70A59D73842F}" destId="{0E393F3A-29B3-4A97-84F1-10BDA2E4EE3C}" srcOrd="0" destOrd="0" presId="urn:microsoft.com/office/officeart/2018/2/layout/IconVerticalSolidList"/>
    <dgm:cxn modelId="{47CE080B-CCC7-46D8-81E5-D0CDBF26A4BD}" type="presParOf" srcId="{ECBC071C-9EF8-40A8-933D-70A59D73842F}" destId="{68B42C11-D9E1-4E32-83EC-8D965CA01834}" srcOrd="1" destOrd="0" presId="urn:microsoft.com/office/officeart/2018/2/layout/IconVerticalSolidList"/>
    <dgm:cxn modelId="{6387C57C-3BFE-429B-9DF9-291BD5D09B0D}" type="presParOf" srcId="{ECBC071C-9EF8-40A8-933D-70A59D73842F}" destId="{11169A79-AB4D-497E-80A5-24A81736054F}" srcOrd="2" destOrd="0" presId="urn:microsoft.com/office/officeart/2018/2/layout/IconVerticalSolidList"/>
    <dgm:cxn modelId="{D549ED11-8941-4361-B671-6035A2401EC5}" type="presParOf" srcId="{ECBC071C-9EF8-40A8-933D-70A59D73842F}" destId="{5317FD09-A021-4988-9E84-A8F03CF349C5}" srcOrd="3" destOrd="0" presId="urn:microsoft.com/office/officeart/2018/2/layout/IconVerticalSolidList"/>
    <dgm:cxn modelId="{37066CD6-286D-463D-9886-81906DC904C8}" type="presParOf" srcId="{706B5A6F-44A4-4305-B7F7-9E2EA22FBA6E}" destId="{E7FCF029-75E1-4F9B-9D3A-184755B1D6A3}" srcOrd="3" destOrd="0" presId="urn:microsoft.com/office/officeart/2018/2/layout/IconVerticalSolidList"/>
    <dgm:cxn modelId="{E00137E4-4C59-48D8-AAFB-0CB8D760FF72}" type="presParOf" srcId="{706B5A6F-44A4-4305-B7F7-9E2EA22FBA6E}" destId="{CC96E066-597F-4E0D-9ECD-2D202207242B}" srcOrd="4" destOrd="0" presId="urn:microsoft.com/office/officeart/2018/2/layout/IconVerticalSolidList"/>
    <dgm:cxn modelId="{88482E87-856F-45C0-9881-8CA423176D51}" type="presParOf" srcId="{CC96E066-597F-4E0D-9ECD-2D202207242B}" destId="{00B15C49-C221-4130-A131-714C7EDB8E59}" srcOrd="0" destOrd="0" presId="urn:microsoft.com/office/officeart/2018/2/layout/IconVerticalSolidList"/>
    <dgm:cxn modelId="{28976A7A-FA10-4DD2-832A-E999361DC87D}" type="presParOf" srcId="{CC96E066-597F-4E0D-9ECD-2D202207242B}" destId="{583356AA-695D-4EAE-AAA4-4924D58CB720}" srcOrd="1" destOrd="0" presId="urn:microsoft.com/office/officeart/2018/2/layout/IconVerticalSolidList"/>
    <dgm:cxn modelId="{6C4CB726-B0CA-42EB-96F4-DE7CC3BD91A8}" type="presParOf" srcId="{CC96E066-597F-4E0D-9ECD-2D202207242B}" destId="{30625143-8811-40BA-81D7-19B99BC70EE8}" srcOrd="2" destOrd="0" presId="urn:microsoft.com/office/officeart/2018/2/layout/IconVerticalSolidList"/>
    <dgm:cxn modelId="{62AC1687-B0F0-487D-9A0A-F2B8A7C7CF2E}" type="presParOf" srcId="{CC96E066-597F-4E0D-9ECD-2D202207242B}" destId="{00B020CD-3076-4694-835F-E7CCE2F044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89E75-4009-443B-AB40-3D429576B171}">
      <dsp:nvSpPr>
        <dsp:cNvPr id="0" name=""/>
        <dsp:cNvSpPr/>
      </dsp:nvSpPr>
      <dsp:spPr>
        <a:xfrm>
          <a:off x="0" y="2250"/>
          <a:ext cx="77724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628D0CF-C71F-45C0-8521-6A71F5F154D5}">
      <dsp:nvSpPr>
        <dsp:cNvPr id="0" name=""/>
        <dsp:cNvSpPr/>
      </dsp:nvSpPr>
      <dsp:spPr>
        <a:xfrm>
          <a:off x="0" y="2250"/>
          <a:ext cx="7772400" cy="767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latin typeface="Calibri" panose="020F0502020204030204" pitchFamily="34" charset="0"/>
              <a:ea typeface="Calibri" panose="020F0502020204030204" pitchFamily="34" charset="0"/>
              <a:cs typeface="Calibri" panose="020F0502020204030204" pitchFamily="34" charset="0"/>
            </a:rPr>
            <a:t>Code of Hammurabi (1754 BC):</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0" y="2250"/>
        <a:ext cx="7772400" cy="767335"/>
      </dsp:txXfrm>
    </dsp:sp>
    <dsp:sp modelId="{19DF33C3-E695-490B-A4B1-89DF8D1FE20D}">
      <dsp:nvSpPr>
        <dsp:cNvPr id="0" name=""/>
        <dsp:cNvSpPr/>
      </dsp:nvSpPr>
      <dsp:spPr>
        <a:xfrm>
          <a:off x="0" y="769585"/>
          <a:ext cx="77724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EA39B9-98B9-4070-AD18-66EB08C873BC}">
      <dsp:nvSpPr>
        <dsp:cNvPr id="0" name=""/>
        <dsp:cNvSpPr/>
      </dsp:nvSpPr>
      <dsp:spPr>
        <a:xfrm>
          <a:off x="0" y="864098"/>
          <a:ext cx="7772400" cy="767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1" kern="1200" dirty="0">
              <a:latin typeface="Calibri" panose="020F0502020204030204" pitchFamily="34" charset="0"/>
              <a:ea typeface="Calibri" panose="020F0502020204030204" pitchFamily="34" charset="0"/>
              <a:cs typeface="Calibri" panose="020F0502020204030204" pitchFamily="34" charset="0"/>
            </a:rPr>
            <a:t>The Code of Hammurabi is a set of 282 laws </a:t>
          </a:r>
          <a:r>
            <a:rPr lang="en-GB" sz="1500" kern="1200" dirty="0">
              <a:latin typeface="Calibri" panose="020F0502020204030204" pitchFamily="34" charset="0"/>
              <a:ea typeface="Calibri" panose="020F0502020204030204" pitchFamily="34" charset="0"/>
              <a:cs typeface="Calibri" panose="020F0502020204030204" pitchFamily="34" charset="0"/>
            </a:rPr>
            <a:t>that were inscribed on a black stone pillar in ancient Babylon in 1754 BC. It is one of the oldest surviving legal codes in the world and provides a fascinating glimpse into the legal system of ancient Mesopotamia.</a:t>
          </a:r>
          <a:endParaRPr lang="en-US" sz="1500" kern="1200" dirty="0">
            <a:latin typeface="Calibri" panose="020F0502020204030204" pitchFamily="34" charset="0"/>
            <a:ea typeface="Calibri" panose="020F0502020204030204" pitchFamily="34" charset="0"/>
            <a:cs typeface="Calibri" panose="020F0502020204030204" pitchFamily="34" charset="0"/>
          </a:endParaRPr>
        </a:p>
      </dsp:txBody>
      <dsp:txXfrm>
        <a:off x="0" y="864098"/>
        <a:ext cx="7772400" cy="767335"/>
      </dsp:txXfrm>
    </dsp:sp>
    <dsp:sp modelId="{0E6936B0-3B1D-42F7-ADF4-988A35F3B22E}">
      <dsp:nvSpPr>
        <dsp:cNvPr id="0" name=""/>
        <dsp:cNvSpPr/>
      </dsp:nvSpPr>
      <dsp:spPr>
        <a:xfrm>
          <a:off x="0" y="1536920"/>
          <a:ext cx="77724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285C293-C9A0-4771-B1F6-A54480FFF672}">
      <dsp:nvSpPr>
        <dsp:cNvPr id="0" name=""/>
        <dsp:cNvSpPr/>
      </dsp:nvSpPr>
      <dsp:spPr>
        <a:xfrm>
          <a:off x="0" y="1536920"/>
          <a:ext cx="7772400" cy="767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Calibri" panose="020F0502020204030204" pitchFamily="34" charset="0"/>
              <a:ea typeface="Calibri" panose="020F0502020204030204" pitchFamily="34" charset="0"/>
              <a:cs typeface="Calibri" panose="020F0502020204030204" pitchFamily="34" charset="0"/>
            </a:rPr>
            <a:t>Key principles of the Code of Hammurabi:</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0" y="1536920"/>
        <a:ext cx="7772400" cy="767335"/>
      </dsp:txXfrm>
    </dsp:sp>
    <dsp:sp modelId="{8522B506-D2E4-41FC-BA84-BDC7460318ED}">
      <dsp:nvSpPr>
        <dsp:cNvPr id="0" name=""/>
        <dsp:cNvSpPr/>
      </dsp:nvSpPr>
      <dsp:spPr>
        <a:xfrm>
          <a:off x="0" y="2304256"/>
          <a:ext cx="77724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61D1802-7A44-4D26-9109-F8D452496EBB}">
      <dsp:nvSpPr>
        <dsp:cNvPr id="0" name=""/>
        <dsp:cNvSpPr/>
      </dsp:nvSpPr>
      <dsp:spPr>
        <a:xfrm>
          <a:off x="0" y="2304255"/>
          <a:ext cx="7772400" cy="767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1" kern="1200" dirty="0"/>
            <a:t>Legal equality</a:t>
          </a:r>
          <a:r>
            <a:rPr lang="en-GB" sz="1500" kern="1200" dirty="0"/>
            <a:t>: </a:t>
          </a:r>
          <a:r>
            <a:rPr lang="en-GB" sz="1600" kern="1200" dirty="0">
              <a:latin typeface="Calibri" panose="020F0502020204030204" pitchFamily="34" charset="0"/>
              <a:ea typeface="Calibri" panose="020F0502020204030204" pitchFamily="34" charset="0"/>
              <a:cs typeface="Calibri" panose="020F0502020204030204" pitchFamily="34" charset="0"/>
            </a:rPr>
            <a:t>The Code of Hammurabi proclaimed that all citizens, regardless of their social status, were subject to the law. This principle was a major step towards establishing a more just and equitable society.</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0" y="2304255"/>
        <a:ext cx="7772400" cy="767335"/>
      </dsp:txXfrm>
    </dsp:sp>
    <dsp:sp modelId="{5129A7A7-AE4F-4DFE-B175-B3DBA3B571FB}">
      <dsp:nvSpPr>
        <dsp:cNvPr id="0" name=""/>
        <dsp:cNvSpPr/>
      </dsp:nvSpPr>
      <dsp:spPr>
        <a:xfrm>
          <a:off x="0" y="3071591"/>
          <a:ext cx="77724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84B29FA-8CB2-4545-A7D5-6F3610FAAF3E}">
      <dsp:nvSpPr>
        <dsp:cNvPr id="0" name=""/>
        <dsp:cNvSpPr/>
      </dsp:nvSpPr>
      <dsp:spPr>
        <a:xfrm>
          <a:off x="0" y="3071591"/>
          <a:ext cx="7772400" cy="767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1" kern="1200" dirty="0"/>
            <a:t>Fairness and impartiality</a:t>
          </a:r>
          <a:r>
            <a:rPr lang="en-GB" sz="1500" kern="1200" dirty="0"/>
            <a:t>: </a:t>
          </a:r>
          <a:r>
            <a:rPr lang="en-GB" sz="1600" kern="1200" dirty="0">
              <a:latin typeface="Calibri" panose="020F0502020204030204" pitchFamily="34" charset="0"/>
              <a:ea typeface="Calibri" panose="020F0502020204030204" pitchFamily="34" charset="0"/>
              <a:cs typeface="Calibri" panose="020F0502020204030204" pitchFamily="34" charset="0"/>
            </a:rPr>
            <a:t>The Code of Hammurabi required judges to apply the law fairly and impartially, and it prohibited them from taking bribes or showing </a:t>
          </a:r>
          <a:r>
            <a:rPr lang="en-GB" sz="1600" kern="1200" dirty="0" err="1">
              <a:latin typeface="Calibri" panose="020F0502020204030204" pitchFamily="34" charset="0"/>
              <a:ea typeface="Calibri" panose="020F0502020204030204" pitchFamily="34" charset="0"/>
              <a:cs typeface="Calibri" panose="020F0502020204030204" pitchFamily="34" charset="0"/>
            </a:rPr>
            <a:t>favoritism</a:t>
          </a:r>
          <a:r>
            <a:rPr lang="en-GB" sz="1600" kern="1200" dirty="0">
              <a:latin typeface="Calibri" panose="020F0502020204030204" pitchFamily="34" charset="0"/>
              <a:ea typeface="Calibri" panose="020F0502020204030204" pitchFamily="34" charset="0"/>
              <a:cs typeface="Calibri" panose="020F0502020204030204" pitchFamily="34" charset="0"/>
            </a:rPr>
            <a:t>.</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0" y="3071591"/>
        <a:ext cx="7772400" cy="767335"/>
      </dsp:txXfrm>
    </dsp:sp>
    <dsp:sp modelId="{2BEE3154-89A0-42FF-BD7F-F9EC7CEBFC9E}">
      <dsp:nvSpPr>
        <dsp:cNvPr id="0" name=""/>
        <dsp:cNvSpPr/>
      </dsp:nvSpPr>
      <dsp:spPr>
        <a:xfrm>
          <a:off x="0" y="3838926"/>
          <a:ext cx="77724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A4F3433-5B95-4016-BFE4-9C433386550F}">
      <dsp:nvSpPr>
        <dsp:cNvPr id="0" name=""/>
        <dsp:cNvSpPr/>
      </dsp:nvSpPr>
      <dsp:spPr>
        <a:xfrm>
          <a:off x="0" y="3838926"/>
          <a:ext cx="7772400" cy="767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dirty="0">
              <a:latin typeface="Calibri" panose="020F0502020204030204" pitchFamily="34" charset="0"/>
              <a:ea typeface="Calibri" panose="020F0502020204030204" pitchFamily="34" charset="0"/>
              <a:cs typeface="Calibri" panose="020F0502020204030204" pitchFamily="34" charset="0"/>
            </a:rPr>
            <a:t>Retributive justice</a:t>
          </a:r>
          <a:r>
            <a:rPr lang="en-GB" sz="1600" kern="1200" dirty="0">
              <a:latin typeface="Calibri" panose="020F0502020204030204" pitchFamily="34" charset="0"/>
              <a:ea typeface="Calibri" panose="020F0502020204030204" pitchFamily="34" charset="0"/>
              <a:cs typeface="Calibri" panose="020F0502020204030204" pitchFamily="34" charset="0"/>
            </a:rPr>
            <a:t>: The Code of Hammurabi prescribed harsh punishments for certain crimes, such as death or mutilation. However, it also recognized the principle of proportionality, and punishments were generally tailored to the severity of the crime.</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0" y="3838926"/>
        <a:ext cx="7772400" cy="767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B63C2-AEAB-40A1-A04C-61B0A24B71F6}">
      <dsp:nvSpPr>
        <dsp:cNvPr id="0" name=""/>
        <dsp:cNvSpPr/>
      </dsp:nvSpPr>
      <dsp:spPr>
        <a:xfrm>
          <a:off x="0" y="2781481"/>
          <a:ext cx="7772400" cy="182495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a:t>Rome Statute of the International Criminal Court (1998): This international treaty established the International Criminal Court (ICC), which is responsible for investigating and prosecuting individuals accused of the most serious crimes of international concern, including genocide, crimes against humanity, and war crimes. The Rome Statute explicitly recognizes the importance of the rule of law in the context of international criminal justice.</a:t>
          </a:r>
          <a:endParaRPr lang="en-US" sz="1700" kern="1200"/>
        </a:p>
      </dsp:txBody>
      <dsp:txXfrm>
        <a:off x="0" y="2781481"/>
        <a:ext cx="7772400" cy="1824952"/>
      </dsp:txXfrm>
    </dsp:sp>
    <dsp:sp modelId="{B8810F0D-640B-40EA-87DA-9DAB0ACD3B70}">
      <dsp:nvSpPr>
        <dsp:cNvPr id="0" name=""/>
        <dsp:cNvSpPr/>
      </dsp:nvSpPr>
      <dsp:spPr>
        <a:xfrm rot="10800000">
          <a:off x="0" y="2078"/>
          <a:ext cx="7772400" cy="280677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a:t>International Covenant on Civil and Political Rights (1966): This international treaty, adopted by the United Nations General Assembly, outlines a number of civil and political rights that are essential for the rule of law. These rights include the right to life, the right to freedom from torture, and the right to a fair trial.</a:t>
          </a:r>
          <a:endParaRPr lang="en-US" sz="1700" kern="1200"/>
        </a:p>
      </dsp:txBody>
      <dsp:txXfrm rot="10800000">
        <a:off x="0" y="2078"/>
        <a:ext cx="7772400" cy="1823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DB626-E197-4A62-8FFF-7764E49E299A}">
      <dsp:nvSpPr>
        <dsp:cNvPr id="0" name=""/>
        <dsp:cNvSpPr/>
      </dsp:nvSpPr>
      <dsp:spPr>
        <a:xfrm>
          <a:off x="954691" y="823"/>
          <a:ext cx="3153836" cy="18923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United Nations Charter (1945): The UN Charter, the founding document of the United Nations, explicitly recognises the rule of law as a fundamental principle of international law. Article 2(1) of the Charter states that the UN is based on the principle of the "rule of law.“</a:t>
          </a:r>
          <a:endParaRPr lang="en-US" sz="1500" kern="1200"/>
        </a:p>
      </dsp:txBody>
      <dsp:txXfrm>
        <a:off x="954691" y="823"/>
        <a:ext cx="3153836" cy="1892301"/>
      </dsp:txXfrm>
    </dsp:sp>
    <dsp:sp modelId="{E82B4AFC-C765-4EF0-B964-6D7B0B46D1D3}">
      <dsp:nvSpPr>
        <dsp:cNvPr id="0" name=""/>
        <dsp:cNvSpPr/>
      </dsp:nvSpPr>
      <dsp:spPr>
        <a:xfrm>
          <a:off x="4423911" y="823"/>
          <a:ext cx="3153836" cy="18923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UN General Assembly Resolutions</a:t>
          </a:r>
          <a:r>
            <a:rPr lang="en-GB" sz="1500" kern="1200"/>
            <a:t>:</a:t>
          </a:r>
          <a:endParaRPr lang="en-US" sz="1500" kern="1200"/>
        </a:p>
      </dsp:txBody>
      <dsp:txXfrm>
        <a:off x="4423911" y="823"/>
        <a:ext cx="3153836" cy="1892301"/>
      </dsp:txXfrm>
    </dsp:sp>
    <dsp:sp modelId="{CF231A8C-F655-4CD6-BB85-87059FC8863C}">
      <dsp:nvSpPr>
        <dsp:cNvPr id="0" name=""/>
        <dsp:cNvSpPr/>
      </dsp:nvSpPr>
      <dsp:spPr>
        <a:xfrm>
          <a:off x="954691" y="2208509"/>
          <a:ext cx="3153836" cy="18923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UN General Assembly Resolution 217 (III) A (1948): This resolution, adopted by the UN General Assembly, affirmed the Universal Declaration of Human Rights, which includes a number of provisions that are essential for the rule of law.</a:t>
          </a:r>
          <a:endParaRPr lang="en-US" sz="1500" kern="1200" dirty="0"/>
        </a:p>
      </dsp:txBody>
      <dsp:txXfrm>
        <a:off x="954691" y="2208509"/>
        <a:ext cx="3153836" cy="1892301"/>
      </dsp:txXfrm>
    </dsp:sp>
    <dsp:sp modelId="{A01774EA-EAC2-4CE5-BF08-E40B4B8B416C}">
      <dsp:nvSpPr>
        <dsp:cNvPr id="0" name=""/>
        <dsp:cNvSpPr/>
      </dsp:nvSpPr>
      <dsp:spPr>
        <a:xfrm>
          <a:off x="4423911" y="2208509"/>
          <a:ext cx="3153836" cy="18923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UN Commission on Human Rights Resolution 2000/65 (2000): This resolution called for the strengthening of the rule of law at the national, regional, and international levels.</a:t>
          </a:r>
          <a:endParaRPr lang="en-US" sz="1500" kern="1200"/>
        </a:p>
      </dsp:txBody>
      <dsp:txXfrm>
        <a:off x="4423911" y="2208509"/>
        <a:ext cx="3153836" cy="1892301"/>
      </dsp:txXfrm>
    </dsp:sp>
    <dsp:sp modelId="{E18F81F0-848A-4E77-BFF8-1140270B56E3}">
      <dsp:nvSpPr>
        <dsp:cNvPr id="0" name=""/>
        <dsp:cNvSpPr/>
      </dsp:nvSpPr>
      <dsp:spPr>
        <a:xfrm>
          <a:off x="954691" y="4416194"/>
          <a:ext cx="3153836" cy="18923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UN General Assembly Resolution 64/142 (2009): This resolution adopted the Basic Principles on the Rule of Law, which provide a comprehensive framework for understanding and promoting the rule of law.</a:t>
          </a:r>
          <a:endParaRPr lang="en-US" sz="1500" kern="1200"/>
        </a:p>
      </dsp:txBody>
      <dsp:txXfrm>
        <a:off x="954691" y="4416194"/>
        <a:ext cx="3153836" cy="1892301"/>
      </dsp:txXfrm>
    </dsp:sp>
    <dsp:sp modelId="{511C9469-1B0B-4A10-B799-8A2AFD9FC0CA}">
      <dsp:nvSpPr>
        <dsp:cNvPr id="0" name=""/>
        <dsp:cNvSpPr/>
      </dsp:nvSpPr>
      <dsp:spPr>
        <a:xfrm>
          <a:off x="4423911" y="4416194"/>
          <a:ext cx="3153836" cy="18923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UN General Assembly Resolution 72/127 (2017): This resolution reaffirmed the importance of the rule of law for achieving sustainable development and peace.</a:t>
          </a:r>
          <a:endParaRPr lang="en-US" sz="1500" kern="1200"/>
        </a:p>
      </dsp:txBody>
      <dsp:txXfrm>
        <a:off x="4423911" y="4416194"/>
        <a:ext cx="3153836" cy="1892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14D8C-0680-47C0-8592-10BEC712B39B}">
      <dsp:nvSpPr>
        <dsp:cNvPr id="0" name=""/>
        <dsp:cNvSpPr/>
      </dsp:nvSpPr>
      <dsp:spPr>
        <a:xfrm>
          <a:off x="342427" y="88"/>
          <a:ext cx="1067976" cy="1067976"/>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B5502-E1B2-46AD-A89D-B8498A6468EB}">
      <dsp:nvSpPr>
        <dsp:cNvPr id="0" name=""/>
        <dsp:cNvSpPr/>
      </dsp:nvSpPr>
      <dsp:spPr>
        <a:xfrm>
          <a:off x="570029" y="227689"/>
          <a:ext cx="612773" cy="6127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B606CA-365D-41C7-BADC-6D3723514D73}">
      <dsp:nvSpPr>
        <dsp:cNvPr id="0" name=""/>
        <dsp:cNvSpPr/>
      </dsp:nvSpPr>
      <dsp:spPr>
        <a:xfrm>
          <a:off x="1025" y="1400713"/>
          <a:ext cx="1750781" cy="320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90000"/>
            </a:lnSpc>
            <a:spcBef>
              <a:spcPct val="0"/>
            </a:spcBef>
            <a:spcAft>
              <a:spcPct val="35000"/>
            </a:spcAft>
            <a:buNone/>
            <a:defRPr cap="all"/>
          </a:pPr>
          <a:r>
            <a:rPr lang="en-GB" sz="1400" kern="1200" dirty="0">
              <a:latin typeface="Calibri" panose="020F0502020204030204" pitchFamily="34" charset="0"/>
              <a:ea typeface="Calibri" panose="020F0502020204030204" pitchFamily="34" charset="0"/>
              <a:cs typeface="Calibri" panose="020F0502020204030204" pitchFamily="34" charset="0"/>
            </a:rPr>
            <a:t>The Intergovernmental Panel on Climate Change (IPCC) has warned that global temperatures could reach or even exceed 1.5 degrees Celsius above pre-industrial levels as early as the next decade unless urgent action is taken to reduce emissions</a:t>
          </a:r>
          <a:r>
            <a:rPr lang="en-GB" sz="1100" kern="1200" dirty="0"/>
            <a:t>. </a:t>
          </a:r>
          <a:endParaRPr lang="en-US" sz="1100" kern="1200" dirty="0"/>
        </a:p>
      </dsp:txBody>
      <dsp:txXfrm>
        <a:off x="1025" y="1400713"/>
        <a:ext cx="1750781" cy="3207710"/>
      </dsp:txXfrm>
    </dsp:sp>
    <dsp:sp modelId="{F9B427A8-8836-4412-8711-B8DDD3F7FD8B}">
      <dsp:nvSpPr>
        <dsp:cNvPr id="0" name=""/>
        <dsp:cNvSpPr/>
      </dsp:nvSpPr>
      <dsp:spPr>
        <a:xfrm>
          <a:off x="2399595" y="88"/>
          <a:ext cx="1067976" cy="1067976"/>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365EA0-1AE2-443E-BCFF-F776DC0F1C85}">
      <dsp:nvSpPr>
        <dsp:cNvPr id="0" name=""/>
        <dsp:cNvSpPr/>
      </dsp:nvSpPr>
      <dsp:spPr>
        <a:xfrm>
          <a:off x="2627197" y="227689"/>
          <a:ext cx="612773" cy="6127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325CAC-A4EC-47A1-95A4-E30244F9C78D}">
      <dsp:nvSpPr>
        <dsp:cNvPr id="0" name=""/>
        <dsp:cNvSpPr/>
      </dsp:nvSpPr>
      <dsp:spPr>
        <a:xfrm>
          <a:off x="2058193" y="1400713"/>
          <a:ext cx="1750781" cy="320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533400">
            <a:lnSpc>
              <a:spcPct val="90000"/>
            </a:lnSpc>
            <a:spcBef>
              <a:spcPct val="0"/>
            </a:spcBef>
            <a:spcAft>
              <a:spcPct val="35000"/>
            </a:spcAft>
            <a:buNone/>
            <a:defRPr cap="all"/>
          </a:pPr>
          <a:r>
            <a:rPr lang="en-GB" sz="1200" kern="1200" dirty="0">
              <a:latin typeface="Calibri" panose="020F0502020204030204" pitchFamily="34" charset="0"/>
              <a:ea typeface="Calibri" panose="020F0502020204030204" pitchFamily="34" charset="0"/>
              <a:cs typeface="Calibri" panose="020F0502020204030204" pitchFamily="34" charset="0"/>
            </a:rPr>
            <a:t>To limit global warming to 1.5 degrees Celsius, the world needs to achieve net-zero emissions by around mid-century.</a:t>
          </a:r>
        </a:p>
        <a:p>
          <a:pPr marL="0" lvl="0" indent="0" algn="just" defTabSz="533400">
            <a:lnSpc>
              <a:spcPct val="90000"/>
            </a:lnSpc>
            <a:spcBef>
              <a:spcPct val="0"/>
            </a:spcBef>
            <a:spcAft>
              <a:spcPct val="35000"/>
            </a:spcAft>
            <a:buNone/>
            <a:defRPr cap="all"/>
          </a:pPr>
          <a:r>
            <a:rPr lang="en-GB" sz="1200" kern="1200" dirty="0">
              <a:latin typeface="Calibri" panose="020F0502020204030204" pitchFamily="34" charset="0"/>
              <a:ea typeface="Calibri" panose="020F0502020204030204" pitchFamily="34" charset="0"/>
              <a:cs typeface="Calibri" panose="020F0502020204030204" pitchFamily="34" charset="0"/>
            </a:rPr>
            <a:t> This requires a rapid and deep transformation of the global economy, including phasing out fossil fuels, increasing renewable energy, and implementing energy-efficient technologies. It also requires significant changes in land use, agriculture, and other sectors.</a:t>
          </a:r>
          <a:endParaRPr lang="en-US" sz="1200" kern="1200" dirty="0">
            <a:latin typeface="Calibri" panose="020F0502020204030204" pitchFamily="34" charset="0"/>
            <a:ea typeface="Calibri" panose="020F0502020204030204" pitchFamily="34" charset="0"/>
            <a:cs typeface="Calibri" panose="020F0502020204030204" pitchFamily="34" charset="0"/>
          </a:endParaRPr>
        </a:p>
      </dsp:txBody>
      <dsp:txXfrm>
        <a:off x="2058193" y="1400713"/>
        <a:ext cx="1750781" cy="32077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74D9F-833B-4AE9-8557-1D617092D0B0}">
      <dsp:nvSpPr>
        <dsp:cNvPr id="0" name=""/>
        <dsp:cNvSpPr/>
      </dsp:nvSpPr>
      <dsp:spPr>
        <a:xfrm>
          <a:off x="777999" y="777934"/>
          <a:ext cx="621640" cy="71"/>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FDEB30-9891-46F9-9C0B-370A335DA28E}">
      <dsp:nvSpPr>
        <dsp:cNvPr id="0" name=""/>
        <dsp:cNvSpPr/>
      </dsp:nvSpPr>
      <dsp:spPr>
        <a:xfrm>
          <a:off x="1436937" y="725752"/>
          <a:ext cx="71488" cy="134271"/>
        </a:xfrm>
        <a:prstGeom prst="chevron">
          <a:avLst>
            <a:gd name="adj" fmla="val 9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BA62FD-E417-4A09-8688-E1AD72DD518E}">
      <dsp:nvSpPr>
        <dsp:cNvPr id="0" name=""/>
        <dsp:cNvSpPr/>
      </dsp:nvSpPr>
      <dsp:spPr>
        <a:xfrm>
          <a:off x="410109" y="487785"/>
          <a:ext cx="580368" cy="58036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2522" tIns="22522" rIns="22522" bIns="22522" numCol="1" spcCol="1270" anchor="ctr" anchorCtr="0">
          <a:noAutofit/>
        </a:bodyPr>
        <a:lstStyle/>
        <a:p>
          <a:pPr marL="0" lvl="0" indent="0" algn="ctr" defTabSz="1155700">
            <a:lnSpc>
              <a:spcPct val="90000"/>
            </a:lnSpc>
            <a:spcBef>
              <a:spcPct val="0"/>
            </a:spcBef>
            <a:spcAft>
              <a:spcPct val="35000"/>
            </a:spcAft>
            <a:buNone/>
          </a:pPr>
          <a:r>
            <a:rPr lang="en-US" sz="2600" kern="1200"/>
            <a:t>1</a:t>
          </a:r>
        </a:p>
      </dsp:txBody>
      <dsp:txXfrm>
        <a:off x="495102" y="572778"/>
        <a:ext cx="410382" cy="410382"/>
      </dsp:txXfrm>
    </dsp:sp>
    <dsp:sp modelId="{D786DE15-1A2F-4C3A-BF7F-465C60D080EC}">
      <dsp:nvSpPr>
        <dsp:cNvPr id="0" name=""/>
        <dsp:cNvSpPr/>
      </dsp:nvSpPr>
      <dsp:spPr>
        <a:xfrm>
          <a:off x="948" y="1233752"/>
          <a:ext cx="1398690" cy="2886974"/>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0330" tIns="165100" rIns="110330" bIns="165100" numCol="1" spcCol="1270" anchor="t" anchorCtr="0">
          <a:noAutofit/>
        </a:bodyPr>
        <a:lstStyle/>
        <a:p>
          <a:pPr marL="0" lvl="0" indent="0" algn="l" defTabSz="488950">
            <a:lnSpc>
              <a:spcPct val="90000"/>
            </a:lnSpc>
            <a:spcBef>
              <a:spcPct val="0"/>
            </a:spcBef>
            <a:spcAft>
              <a:spcPct val="35000"/>
            </a:spcAft>
            <a:buNone/>
          </a:pPr>
          <a:r>
            <a:rPr lang="en-GB" sz="1100" kern="1200" dirty="0"/>
            <a:t>Maldives: The Maldives, an island nation in the Indian Ocean, is one of the most vulnerable countries to sea-level rise. Some projections suggest that the country could be entirely submerged by the end of the century.</a:t>
          </a:r>
          <a:endParaRPr lang="en-US" sz="1100" kern="1200" dirty="0"/>
        </a:p>
      </dsp:txBody>
      <dsp:txXfrm>
        <a:off x="948" y="1513490"/>
        <a:ext cx="1398690" cy="2607236"/>
      </dsp:txXfrm>
    </dsp:sp>
    <dsp:sp modelId="{8D5961BC-A354-487A-ACC1-95CC5714DE7A}">
      <dsp:nvSpPr>
        <dsp:cNvPr id="0" name=""/>
        <dsp:cNvSpPr/>
      </dsp:nvSpPr>
      <dsp:spPr>
        <a:xfrm>
          <a:off x="1555049" y="777932"/>
          <a:ext cx="1398690" cy="71"/>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54EA4AF-9803-4552-BC55-5F87701C7030}">
      <dsp:nvSpPr>
        <dsp:cNvPr id="0" name=""/>
        <dsp:cNvSpPr/>
      </dsp:nvSpPr>
      <dsp:spPr>
        <a:xfrm>
          <a:off x="2991038" y="725751"/>
          <a:ext cx="71488" cy="134273"/>
        </a:xfrm>
        <a:prstGeom prst="chevron">
          <a:avLst>
            <a:gd name="adj" fmla="val 9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2A8DDB3-69FD-4272-892B-AF39FEC117E8}">
      <dsp:nvSpPr>
        <dsp:cNvPr id="0" name=""/>
        <dsp:cNvSpPr/>
      </dsp:nvSpPr>
      <dsp:spPr>
        <a:xfrm>
          <a:off x="1964210" y="487784"/>
          <a:ext cx="580368" cy="58036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2522" tIns="22522" rIns="22522" bIns="22522" numCol="1" spcCol="1270" anchor="ctr" anchorCtr="0">
          <a:noAutofit/>
        </a:bodyPr>
        <a:lstStyle/>
        <a:p>
          <a:pPr marL="0" lvl="0" indent="0" algn="ctr" defTabSz="1155700">
            <a:lnSpc>
              <a:spcPct val="90000"/>
            </a:lnSpc>
            <a:spcBef>
              <a:spcPct val="0"/>
            </a:spcBef>
            <a:spcAft>
              <a:spcPct val="35000"/>
            </a:spcAft>
            <a:buNone/>
          </a:pPr>
          <a:r>
            <a:rPr lang="en-US" sz="2600" kern="1200"/>
            <a:t>2</a:t>
          </a:r>
        </a:p>
      </dsp:txBody>
      <dsp:txXfrm>
        <a:off x="2049203" y="572777"/>
        <a:ext cx="410382" cy="410382"/>
      </dsp:txXfrm>
    </dsp:sp>
    <dsp:sp modelId="{660F6398-8970-4CB9-9CBC-7D50FE70C672}">
      <dsp:nvSpPr>
        <dsp:cNvPr id="0" name=""/>
        <dsp:cNvSpPr/>
      </dsp:nvSpPr>
      <dsp:spPr>
        <a:xfrm>
          <a:off x="1555049" y="1233752"/>
          <a:ext cx="1398690" cy="2886974"/>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0330" tIns="165100" rIns="110330" bIns="165100" numCol="1" spcCol="1270" anchor="t" anchorCtr="0">
          <a:noAutofit/>
        </a:bodyPr>
        <a:lstStyle/>
        <a:p>
          <a:pPr marL="0" lvl="0" indent="0" algn="l" defTabSz="488950">
            <a:lnSpc>
              <a:spcPct val="90000"/>
            </a:lnSpc>
            <a:spcBef>
              <a:spcPct val="0"/>
            </a:spcBef>
            <a:spcAft>
              <a:spcPct val="35000"/>
            </a:spcAft>
            <a:buNone/>
          </a:pPr>
          <a:r>
            <a:rPr lang="en-GB" sz="1100" kern="1200"/>
            <a:t>Marshall Islands: The Marshall Islands, a Pacific island nation, is also highly vulnerable to sea-level rise. The government has already begun planning for the possibility of relocating its entire population to other countries.</a:t>
          </a:r>
          <a:endParaRPr lang="en-US" sz="1100" kern="1200"/>
        </a:p>
      </dsp:txBody>
      <dsp:txXfrm>
        <a:off x="1555049" y="1513490"/>
        <a:ext cx="1398690" cy="2607236"/>
      </dsp:txXfrm>
    </dsp:sp>
    <dsp:sp modelId="{91EA4A11-5EBC-437A-8439-8760E6B43A91}">
      <dsp:nvSpPr>
        <dsp:cNvPr id="0" name=""/>
        <dsp:cNvSpPr/>
      </dsp:nvSpPr>
      <dsp:spPr>
        <a:xfrm>
          <a:off x="3109149" y="777932"/>
          <a:ext cx="1398690" cy="71"/>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2C9686F-2FD8-460F-9816-0BB036BE1109}">
      <dsp:nvSpPr>
        <dsp:cNvPr id="0" name=""/>
        <dsp:cNvSpPr/>
      </dsp:nvSpPr>
      <dsp:spPr>
        <a:xfrm>
          <a:off x="4545138" y="725750"/>
          <a:ext cx="71488" cy="134274"/>
        </a:xfrm>
        <a:prstGeom prst="chevron">
          <a:avLst>
            <a:gd name="adj" fmla="val 9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61063E4-95DC-4E84-B50E-CB2B763A7B8A}">
      <dsp:nvSpPr>
        <dsp:cNvPr id="0" name=""/>
        <dsp:cNvSpPr/>
      </dsp:nvSpPr>
      <dsp:spPr>
        <a:xfrm>
          <a:off x="3518310" y="487784"/>
          <a:ext cx="580368" cy="58036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2522" tIns="22522" rIns="22522" bIns="22522" numCol="1" spcCol="1270" anchor="ctr" anchorCtr="0">
          <a:noAutofit/>
        </a:bodyPr>
        <a:lstStyle/>
        <a:p>
          <a:pPr marL="0" lvl="0" indent="0" algn="ctr" defTabSz="1155700">
            <a:lnSpc>
              <a:spcPct val="90000"/>
            </a:lnSpc>
            <a:spcBef>
              <a:spcPct val="0"/>
            </a:spcBef>
            <a:spcAft>
              <a:spcPct val="35000"/>
            </a:spcAft>
            <a:buNone/>
          </a:pPr>
          <a:r>
            <a:rPr lang="en-US" sz="2600" kern="1200"/>
            <a:t>3</a:t>
          </a:r>
        </a:p>
      </dsp:txBody>
      <dsp:txXfrm>
        <a:off x="3603303" y="572777"/>
        <a:ext cx="410382" cy="410382"/>
      </dsp:txXfrm>
    </dsp:sp>
    <dsp:sp modelId="{F1C0E4C8-3A9D-4CF6-8BE9-1B5B1EB714A5}">
      <dsp:nvSpPr>
        <dsp:cNvPr id="0" name=""/>
        <dsp:cNvSpPr/>
      </dsp:nvSpPr>
      <dsp:spPr>
        <a:xfrm>
          <a:off x="3109149" y="1233752"/>
          <a:ext cx="1398690" cy="2886974"/>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0330" tIns="165100" rIns="110330" bIns="165100" numCol="1" spcCol="1270" anchor="t" anchorCtr="0">
          <a:noAutofit/>
        </a:bodyPr>
        <a:lstStyle/>
        <a:p>
          <a:pPr marL="0" lvl="0" indent="0" algn="l" defTabSz="488950">
            <a:lnSpc>
              <a:spcPct val="90000"/>
            </a:lnSpc>
            <a:spcBef>
              <a:spcPct val="0"/>
            </a:spcBef>
            <a:spcAft>
              <a:spcPct val="35000"/>
            </a:spcAft>
            <a:buNone/>
          </a:pPr>
          <a:r>
            <a:rPr lang="en-GB" sz="1100" kern="1200"/>
            <a:t>Tuvalu: Tuvalu, a small island nation in the Pacific, is facing the threat of inundation from rising sea levels. The government has already begun exploring options for relocation.</a:t>
          </a:r>
          <a:endParaRPr lang="en-US" sz="1100" kern="1200"/>
        </a:p>
      </dsp:txBody>
      <dsp:txXfrm>
        <a:off x="3109149" y="1513490"/>
        <a:ext cx="1398690" cy="2607236"/>
      </dsp:txXfrm>
    </dsp:sp>
    <dsp:sp modelId="{BA70AA1A-280D-4410-91AF-A2ADA86E7DBF}">
      <dsp:nvSpPr>
        <dsp:cNvPr id="0" name=""/>
        <dsp:cNvSpPr/>
      </dsp:nvSpPr>
      <dsp:spPr>
        <a:xfrm>
          <a:off x="4663250" y="777932"/>
          <a:ext cx="1398690" cy="72"/>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C7D9A5D-7545-45DC-B287-AC3C4487ED37}">
      <dsp:nvSpPr>
        <dsp:cNvPr id="0" name=""/>
        <dsp:cNvSpPr/>
      </dsp:nvSpPr>
      <dsp:spPr>
        <a:xfrm>
          <a:off x="6099239" y="725750"/>
          <a:ext cx="71488" cy="134274"/>
        </a:xfrm>
        <a:prstGeom prst="chevron">
          <a:avLst>
            <a:gd name="adj" fmla="val 9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0FC6868-FBA4-4304-8D25-CD68C34216F9}">
      <dsp:nvSpPr>
        <dsp:cNvPr id="0" name=""/>
        <dsp:cNvSpPr/>
      </dsp:nvSpPr>
      <dsp:spPr>
        <a:xfrm>
          <a:off x="5072411" y="487784"/>
          <a:ext cx="580368" cy="58036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2522" tIns="22522" rIns="22522" bIns="22522" numCol="1" spcCol="1270" anchor="ctr" anchorCtr="0">
          <a:noAutofit/>
        </a:bodyPr>
        <a:lstStyle/>
        <a:p>
          <a:pPr marL="0" lvl="0" indent="0" algn="ctr" defTabSz="1155700">
            <a:lnSpc>
              <a:spcPct val="90000"/>
            </a:lnSpc>
            <a:spcBef>
              <a:spcPct val="0"/>
            </a:spcBef>
            <a:spcAft>
              <a:spcPct val="35000"/>
            </a:spcAft>
            <a:buNone/>
          </a:pPr>
          <a:r>
            <a:rPr lang="en-US" sz="2600" kern="1200"/>
            <a:t>4</a:t>
          </a:r>
        </a:p>
      </dsp:txBody>
      <dsp:txXfrm>
        <a:off x="5157404" y="572777"/>
        <a:ext cx="410382" cy="410382"/>
      </dsp:txXfrm>
    </dsp:sp>
    <dsp:sp modelId="{86BFAFE1-B668-4EF1-9303-13E89A0D3A37}">
      <dsp:nvSpPr>
        <dsp:cNvPr id="0" name=""/>
        <dsp:cNvSpPr/>
      </dsp:nvSpPr>
      <dsp:spPr>
        <a:xfrm>
          <a:off x="4663250" y="1233752"/>
          <a:ext cx="1398690" cy="2886974"/>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0330" tIns="165100" rIns="110330" bIns="165100" numCol="1" spcCol="1270" anchor="t" anchorCtr="0">
          <a:noAutofit/>
        </a:bodyPr>
        <a:lstStyle/>
        <a:p>
          <a:pPr marL="0" lvl="0" indent="0" algn="l" defTabSz="488950">
            <a:lnSpc>
              <a:spcPct val="90000"/>
            </a:lnSpc>
            <a:spcBef>
              <a:spcPct val="0"/>
            </a:spcBef>
            <a:spcAft>
              <a:spcPct val="35000"/>
            </a:spcAft>
            <a:buNone/>
          </a:pPr>
          <a:r>
            <a:rPr lang="en-GB" sz="1100" kern="1200"/>
            <a:t>Kiribati: Kiribati, another Pacific island nation, is also highly vulnerable to sea-level rise. The government has purchased land in Fiji as a possible relocation site for its population.</a:t>
          </a:r>
          <a:endParaRPr lang="en-US" sz="1100" kern="1200"/>
        </a:p>
      </dsp:txBody>
      <dsp:txXfrm>
        <a:off x="4663250" y="1513490"/>
        <a:ext cx="1398690" cy="2607236"/>
      </dsp:txXfrm>
    </dsp:sp>
    <dsp:sp modelId="{52B1A1E1-9B85-405D-A6F8-47D14C24ABF0}">
      <dsp:nvSpPr>
        <dsp:cNvPr id="0" name=""/>
        <dsp:cNvSpPr/>
      </dsp:nvSpPr>
      <dsp:spPr>
        <a:xfrm>
          <a:off x="6217350" y="777932"/>
          <a:ext cx="699345" cy="72"/>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40CA710-3E81-405E-ACD7-F963EFDB6AE1}">
      <dsp:nvSpPr>
        <dsp:cNvPr id="0" name=""/>
        <dsp:cNvSpPr/>
      </dsp:nvSpPr>
      <dsp:spPr>
        <a:xfrm>
          <a:off x="6626511" y="487784"/>
          <a:ext cx="580368" cy="58036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2522" tIns="22522" rIns="22522" bIns="22522" numCol="1" spcCol="1270" anchor="ctr" anchorCtr="0">
          <a:noAutofit/>
        </a:bodyPr>
        <a:lstStyle/>
        <a:p>
          <a:pPr marL="0" lvl="0" indent="0" algn="ctr" defTabSz="1155700">
            <a:lnSpc>
              <a:spcPct val="90000"/>
            </a:lnSpc>
            <a:spcBef>
              <a:spcPct val="0"/>
            </a:spcBef>
            <a:spcAft>
              <a:spcPct val="35000"/>
            </a:spcAft>
            <a:buNone/>
          </a:pPr>
          <a:r>
            <a:rPr lang="en-US" sz="2600" kern="1200"/>
            <a:t>5</a:t>
          </a:r>
        </a:p>
      </dsp:txBody>
      <dsp:txXfrm>
        <a:off x="6711504" y="572777"/>
        <a:ext cx="410382" cy="410382"/>
      </dsp:txXfrm>
    </dsp:sp>
    <dsp:sp modelId="{985AD114-7857-46F0-A48E-972D3AC1501E}">
      <dsp:nvSpPr>
        <dsp:cNvPr id="0" name=""/>
        <dsp:cNvSpPr/>
      </dsp:nvSpPr>
      <dsp:spPr>
        <a:xfrm>
          <a:off x="6217350" y="1233752"/>
          <a:ext cx="1398690" cy="2886974"/>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0330" tIns="165100" rIns="110330" bIns="165100" numCol="1" spcCol="1270" anchor="t" anchorCtr="0">
          <a:noAutofit/>
        </a:bodyPr>
        <a:lstStyle/>
        <a:p>
          <a:pPr marL="0" lvl="0" indent="0" algn="l" defTabSz="488950">
            <a:lnSpc>
              <a:spcPct val="90000"/>
            </a:lnSpc>
            <a:spcBef>
              <a:spcPct val="0"/>
            </a:spcBef>
            <a:spcAft>
              <a:spcPct val="35000"/>
            </a:spcAft>
            <a:buNone/>
          </a:pPr>
          <a:r>
            <a:rPr lang="en-GB" sz="1100" kern="1200"/>
            <a:t>Bangladesh: Bangladesh is a low-lying country that is at high risk of flooding and sea-level rise. The country's large population and limited resources make it particularly vulnerable to the impacts of climate change.</a:t>
          </a:r>
          <a:endParaRPr lang="en-US" sz="1100" kern="1200"/>
        </a:p>
      </dsp:txBody>
      <dsp:txXfrm>
        <a:off x="6217350" y="1513490"/>
        <a:ext cx="1398690" cy="26072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7149E-18B0-40B0-9C94-42CAA9BCD17B}">
      <dsp:nvSpPr>
        <dsp:cNvPr id="0" name=""/>
        <dsp:cNvSpPr/>
      </dsp:nvSpPr>
      <dsp:spPr>
        <a:xfrm>
          <a:off x="0" y="3779978"/>
          <a:ext cx="7772400" cy="82696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ea typeface="Calibri" panose="020F0502020204030204" pitchFamily="34" charset="0"/>
              <a:cs typeface="Calibri" panose="020F0502020204030204" pitchFamily="34" charset="0"/>
            </a:rPr>
            <a:t>Energy consumption: The EU is a major consumer of energy, with the majority of its energy needs being met by fossil fuels. This contributes to greenhouse gas emissions, which contribute to climate change and air pollution.</a:t>
          </a:r>
          <a:endParaRPr lang="en-US" sz="1400" kern="1200" dirty="0">
            <a:latin typeface="Calibri" panose="020F0502020204030204" pitchFamily="34" charset="0"/>
            <a:ea typeface="Calibri" panose="020F0502020204030204" pitchFamily="34" charset="0"/>
            <a:cs typeface="Calibri" panose="020F0502020204030204" pitchFamily="34" charset="0"/>
          </a:endParaRPr>
        </a:p>
      </dsp:txBody>
      <dsp:txXfrm>
        <a:off x="0" y="3779978"/>
        <a:ext cx="7772400" cy="826966"/>
      </dsp:txXfrm>
    </dsp:sp>
    <dsp:sp modelId="{69298269-3A67-434B-AA87-DFC65AC4581F}">
      <dsp:nvSpPr>
        <dsp:cNvPr id="0" name=""/>
        <dsp:cNvSpPr/>
      </dsp:nvSpPr>
      <dsp:spPr>
        <a:xfrm rot="10800000">
          <a:off x="0" y="2520507"/>
          <a:ext cx="7772400" cy="1271875"/>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ea typeface="Calibri" panose="020F0502020204030204" pitchFamily="34" charset="0"/>
              <a:cs typeface="Calibri" panose="020F0502020204030204" pitchFamily="34" charset="0"/>
            </a:rPr>
            <a:t>Waste management: The EU generates around 2.5 billion tons of waste each year, with only about 40% of this waste being recycled or composted. The rest ends up in landfills, where it can contribute to air and water pollution.</a:t>
          </a:r>
          <a:endParaRPr lang="en-US" sz="1400" kern="1200" dirty="0">
            <a:latin typeface="Calibri" panose="020F0502020204030204" pitchFamily="34" charset="0"/>
            <a:ea typeface="Calibri" panose="020F0502020204030204" pitchFamily="34" charset="0"/>
            <a:cs typeface="Calibri" panose="020F0502020204030204" pitchFamily="34" charset="0"/>
          </a:endParaRPr>
        </a:p>
      </dsp:txBody>
      <dsp:txXfrm rot="10800000">
        <a:off x="0" y="2520507"/>
        <a:ext cx="7772400" cy="826426"/>
      </dsp:txXfrm>
    </dsp:sp>
    <dsp:sp modelId="{CB728CA4-FBCC-405C-A39C-3911251BA4F3}">
      <dsp:nvSpPr>
        <dsp:cNvPr id="0" name=""/>
        <dsp:cNvSpPr/>
      </dsp:nvSpPr>
      <dsp:spPr>
        <a:xfrm rot="10800000">
          <a:off x="0" y="1261037"/>
          <a:ext cx="7772400" cy="1271875"/>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ea typeface="Calibri" panose="020F0502020204030204" pitchFamily="34" charset="0"/>
              <a:cs typeface="Calibri" panose="020F0502020204030204" pitchFamily="34" charset="0"/>
            </a:rPr>
            <a:t>Water pollution: Water pollution is also a significant problem in the EU, with agricultural runoff, sewage, and industrial waste being major contributors. This pollution can lead to harmful algal blooms, fish kills, and other ecological impacts.</a:t>
          </a:r>
          <a:endParaRPr lang="en-US" sz="1400" kern="1200" dirty="0">
            <a:latin typeface="Calibri" panose="020F0502020204030204" pitchFamily="34" charset="0"/>
            <a:ea typeface="Calibri" panose="020F0502020204030204" pitchFamily="34" charset="0"/>
            <a:cs typeface="Calibri" panose="020F0502020204030204" pitchFamily="34" charset="0"/>
          </a:endParaRPr>
        </a:p>
      </dsp:txBody>
      <dsp:txXfrm rot="10800000">
        <a:off x="0" y="1261037"/>
        <a:ext cx="7772400" cy="826426"/>
      </dsp:txXfrm>
    </dsp:sp>
    <dsp:sp modelId="{F8FBEBEF-FCA8-4FCD-A155-285C16DE5407}">
      <dsp:nvSpPr>
        <dsp:cNvPr id="0" name=""/>
        <dsp:cNvSpPr/>
      </dsp:nvSpPr>
      <dsp:spPr>
        <a:xfrm rot="10800000">
          <a:off x="0" y="1566"/>
          <a:ext cx="7772400" cy="1271875"/>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ea typeface="Calibri" panose="020F0502020204030204" pitchFamily="34" charset="0"/>
              <a:cs typeface="Calibri" panose="020F0502020204030204" pitchFamily="34" charset="0"/>
            </a:rPr>
            <a:t>Air pollution: Air pollution is a major problem in the EU, causing an estimated 400,000 premature deaths each year. The main sources of air pollution are transportation, industry, and households. Eastern European countries, such as Poland and Bulgaria, tend to have higher levels of air pollution compared to Western European countries.</a:t>
          </a:r>
          <a:endParaRPr lang="en-US" sz="1400" kern="1200" dirty="0">
            <a:latin typeface="Calibri" panose="020F0502020204030204" pitchFamily="34" charset="0"/>
            <a:ea typeface="Calibri" panose="020F0502020204030204" pitchFamily="34" charset="0"/>
            <a:cs typeface="Calibri" panose="020F0502020204030204" pitchFamily="34" charset="0"/>
          </a:endParaRPr>
        </a:p>
      </dsp:txBody>
      <dsp:txXfrm rot="10800000">
        <a:off x="0" y="1566"/>
        <a:ext cx="7772400" cy="8264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45316-541E-4BF3-AF92-87AA853742E2}">
      <dsp:nvSpPr>
        <dsp:cNvPr id="0" name=""/>
        <dsp:cNvSpPr/>
      </dsp:nvSpPr>
      <dsp:spPr>
        <a:xfrm>
          <a:off x="0" y="562"/>
          <a:ext cx="7772400" cy="13163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FC7902-75C8-4F73-A856-EFE4BA9280C4}">
      <dsp:nvSpPr>
        <dsp:cNvPr id="0" name=""/>
        <dsp:cNvSpPr/>
      </dsp:nvSpPr>
      <dsp:spPr>
        <a:xfrm>
          <a:off x="398209" y="296751"/>
          <a:ext cx="724017" cy="7240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85C1C1-C4D0-469C-B83A-2A4E3C927D40}">
      <dsp:nvSpPr>
        <dsp:cNvPr id="0" name=""/>
        <dsp:cNvSpPr/>
      </dsp:nvSpPr>
      <dsp:spPr>
        <a:xfrm>
          <a:off x="1520437" y="562"/>
          <a:ext cx="6251962" cy="131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19" tIns="139319" rIns="139319" bIns="139319" numCol="1" spcCol="1270" anchor="ctr" anchorCtr="0">
          <a:noAutofit/>
        </a:bodyPr>
        <a:lstStyle/>
        <a:p>
          <a:pPr marL="0" lvl="0" indent="0" algn="l" defTabSz="666750">
            <a:lnSpc>
              <a:spcPct val="90000"/>
            </a:lnSpc>
            <a:spcBef>
              <a:spcPct val="0"/>
            </a:spcBef>
            <a:spcAft>
              <a:spcPct val="35000"/>
            </a:spcAft>
            <a:buNone/>
          </a:pPr>
          <a:r>
            <a:rPr lang="en-GB" sz="1500" kern="1200"/>
            <a:t>Advocate for stronger laws and policies: Individuals, organizations, and advocacy groups can put pressure on lawmakers to adopt and enforce stronger laws and policies that promote sustainable development. This can be done through lobbying, public campaigns, and other forms of activism.</a:t>
          </a:r>
          <a:endParaRPr lang="en-US" sz="1500" kern="1200"/>
        </a:p>
      </dsp:txBody>
      <dsp:txXfrm>
        <a:off x="1520437" y="562"/>
        <a:ext cx="6251962" cy="1316396"/>
      </dsp:txXfrm>
    </dsp:sp>
    <dsp:sp modelId="{0E393F3A-29B3-4A97-84F1-10BDA2E4EE3C}">
      <dsp:nvSpPr>
        <dsp:cNvPr id="0" name=""/>
        <dsp:cNvSpPr/>
      </dsp:nvSpPr>
      <dsp:spPr>
        <a:xfrm>
          <a:off x="0" y="1646057"/>
          <a:ext cx="7772400" cy="13163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42C11-D9E1-4E32-83EC-8D965CA01834}">
      <dsp:nvSpPr>
        <dsp:cNvPr id="0" name=""/>
        <dsp:cNvSpPr/>
      </dsp:nvSpPr>
      <dsp:spPr>
        <a:xfrm>
          <a:off x="398209" y="1942247"/>
          <a:ext cx="724017" cy="7240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17FD09-A021-4988-9E84-A8F03CF349C5}">
      <dsp:nvSpPr>
        <dsp:cNvPr id="0" name=""/>
        <dsp:cNvSpPr/>
      </dsp:nvSpPr>
      <dsp:spPr>
        <a:xfrm>
          <a:off x="1520437" y="1646057"/>
          <a:ext cx="6251962" cy="131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19" tIns="139319" rIns="139319" bIns="139319" numCol="1" spcCol="1270" anchor="ctr" anchorCtr="0">
          <a:noAutofit/>
        </a:bodyPr>
        <a:lstStyle/>
        <a:p>
          <a:pPr marL="0" lvl="0" indent="0" algn="l" defTabSz="666750">
            <a:lnSpc>
              <a:spcPct val="90000"/>
            </a:lnSpc>
            <a:spcBef>
              <a:spcPct val="0"/>
            </a:spcBef>
            <a:spcAft>
              <a:spcPct val="35000"/>
            </a:spcAft>
            <a:buNone/>
          </a:pPr>
          <a:r>
            <a:rPr lang="en-GB" sz="1500" kern="1200"/>
            <a:t>Use the legal system: Individuals and groups can use the legal system to challenge government decisions that violate environmental laws and regulations. This can include filing lawsuits, engaging in administrative proceedings, and other legal actions.</a:t>
          </a:r>
          <a:endParaRPr lang="en-US" sz="1500" kern="1200"/>
        </a:p>
      </dsp:txBody>
      <dsp:txXfrm>
        <a:off x="1520437" y="1646057"/>
        <a:ext cx="6251962" cy="1316396"/>
      </dsp:txXfrm>
    </dsp:sp>
    <dsp:sp modelId="{00B15C49-C221-4130-A131-714C7EDB8E59}">
      <dsp:nvSpPr>
        <dsp:cNvPr id="0" name=""/>
        <dsp:cNvSpPr/>
      </dsp:nvSpPr>
      <dsp:spPr>
        <a:xfrm>
          <a:off x="0" y="3291553"/>
          <a:ext cx="7772400" cy="13163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3356AA-695D-4EAE-AAA4-4924D58CB720}">
      <dsp:nvSpPr>
        <dsp:cNvPr id="0" name=""/>
        <dsp:cNvSpPr/>
      </dsp:nvSpPr>
      <dsp:spPr>
        <a:xfrm>
          <a:off x="398209" y="3587742"/>
          <a:ext cx="724017" cy="7240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B020CD-3076-4694-835F-E7CCE2F044EB}">
      <dsp:nvSpPr>
        <dsp:cNvPr id="0" name=""/>
        <dsp:cNvSpPr/>
      </dsp:nvSpPr>
      <dsp:spPr>
        <a:xfrm>
          <a:off x="1520437" y="3291553"/>
          <a:ext cx="6251962" cy="131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19" tIns="139319" rIns="139319" bIns="139319" numCol="1" spcCol="1270" anchor="ctr" anchorCtr="0">
          <a:noAutofit/>
        </a:bodyPr>
        <a:lstStyle/>
        <a:p>
          <a:pPr marL="0" lvl="0" indent="0" algn="l" defTabSz="666750">
            <a:lnSpc>
              <a:spcPct val="90000"/>
            </a:lnSpc>
            <a:spcBef>
              <a:spcPct val="0"/>
            </a:spcBef>
            <a:spcAft>
              <a:spcPct val="35000"/>
            </a:spcAft>
            <a:buNone/>
          </a:pPr>
          <a:r>
            <a:rPr lang="en-GB" sz="1500" kern="1200"/>
            <a:t>Increase public awareness: Raising public awareness about sustainable development and the need for stronger laws and regulations can help create a groundswell of support for change. This can be done through education campaigns, social media, and other forms of public engagement.</a:t>
          </a:r>
          <a:endParaRPr lang="en-US" sz="1500" kern="1200"/>
        </a:p>
      </dsp:txBody>
      <dsp:txXfrm>
        <a:off x="1520437" y="3291553"/>
        <a:ext cx="6251962" cy="13163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507825-8529-4B4B-97B0-58DFFD3405C8}" type="datetimeFigureOut">
              <a:rPr lang="sl-SI" smtClean="0"/>
              <a:t>15. 01. 2024</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06B28D-31DF-4F79-8439-A95A0F237830}" type="slidenum">
              <a:rPr lang="sl-SI" smtClean="0"/>
              <a:t>‹#›</a:t>
            </a:fld>
            <a:endParaRPr lang="sl-SI"/>
          </a:p>
        </p:txBody>
      </p:sp>
    </p:spTree>
    <p:extLst>
      <p:ext uri="{BB962C8B-B14F-4D97-AF65-F5344CB8AC3E}">
        <p14:creationId xmlns:p14="http://schemas.microsoft.com/office/powerpoint/2010/main" val="990627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719EA-6195-4091-963B-595724FFC946}" type="datetimeFigureOut">
              <a:rPr lang="sl-SI" smtClean="0"/>
              <a:t>15. 01. 2024</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B775F-F8D6-4738-A0EF-069010D5B146}" type="slidenum">
              <a:rPr lang="sl-SI" smtClean="0"/>
              <a:t>‹#›</a:t>
            </a:fld>
            <a:endParaRPr lang="sl-SI"/>
          </a:p>
        </p:txBody>
      </p:sp>
    </p:spTree>
    <p:extLst>
      <p:ext uri="{BB962C8B-B14F-4D97-AF65-F5344CB8AC3E}">
        <p14:creationId xmlns:p14="http://schemas.microsoft.com/office/powerpoint/2010/main" val="427238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Naslovni diapozitiv">
    <p:spTree>
      <p:nvGrpSpPr>
        <p:cNvPr id="1" name=""/>
        <p:cNvGrpSpPr/>
        <p:nvPr/>
      </p:nvGrpSpPr>
      <p:grpSpPr>
        <a:xfrm>
          <a:off x="0" y="0"/>
          <a:ext cx="0" cy="0"/>
          <a:chOff x="0" y="0"/>
          <a:chExt cx="0" cy="0"/>
        </a:xfrm>
      </p:grpSpPr>
      <p:sp>
        <p:nvSpPr>
          <p:cNvPr id="17410" name="Rectangle 2"/>
          <p:cNvSpPr>
            <a:spLocks noGrp="1" noChangeArrowheads="1"/>
          </p:cNvSpPr>
          <p:nvPr>
            <p:ph type="ctrTitle" hasCustomPrompt="1"/>
          </p:nvPr>
        </p:nvSpPr>
        <p:spPr>
          <a:xfrm>
            <a:off x="1331640" y="1320800"/>
            <a:ext cx="6696744" cy="2684264"/>
          </a:xfrm>
        </p:spPr>
        <p:txBody>
          <a:bodyPr anchor="b"/>
          <a:lstStyle>
            <a:lvl1pPr algn="r">
              <a:defRPr sz="4400">
                <a:latin typeface="Calibri" pitchFamily="34" charset="0"/>
              </a:defRPr>
            </a:lvl1pPr>
          </a:lstStyle>
          <a:p>
            <a:pPr lvl="0"/>
            <a:r>
              <a:rPr lang="sl-SI" noProof="0"/>
              <a:t>Glavni naslov</a:t>
            </a:r>
            <a:endParaRPr lang="en-GB" noProof="0"/>
          </a:p>
        </p:txBody>
      </p:sp>
      <p:sp>
        <p:nvSpPr>
          <p:cNvPr id="17411" name="Rectangle 3"/>
          <p:cNvSpPr>
            <a:spLocks noGrp="1" noChangeArrowheads="1"/>
          </p:cNvSpPr>
          <p:nvPr>
            <p:ph type="subTitle" idx="1" hasCustomPrompt="1"/>
          </p:nvPr>
        </p:nvSpPr>
        <p:spPr>
          <a:xfrm>
            <a:off x="1331640" y="4221088"/>
            <a:ext cx="6688832" cy="1727845"/>
          </a:xfrm>
        </p:spPr>
        <p:txBody>
          <a:bodyPr/>
          <a:lstStyle>
            <a:lvl1pPr marL="0" indent="0" algn="r">
              <a:buFont typeface="Wingdings" pitchFamily="2" charset="2"/>
              <a:buNone/>
              <a:defRPr sz="3200">
                <a:latin typeface="Calibri" pitchFamily="34" charset="0"/>
              </a:defRPr>
            </a:lvl1pPr>
          </a:lstStyle>
          <a:p>
            <a:pPr lvl="0"/>
            <a:r>
              <a:rPr lang="sl-SI" noProof="0"/>
              <a:t>Podnaslov</a:t>
            </a:r>
            <a:endParaRPr lang="en-GB" noProof="0"/>
          </a:p>
        </p:txBody>
      </p:sp>
      <p:pic>
        <p:nvPicPr>
          <p:cNvPr id="2" name="Picture 2" descr="https://pf.um.si/site/assets/files/1908/logo-um-pf-ang-6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0578" y="209109"/>
            <a:ext cx="2119893" cy="1028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 y="0"/>
            <a:ext cx="7908455" cy="476672"/>
          </a:xfrm>
          <a:solidFill>
            <a:srgbClr val="006A8E"/>
          </a:solidFill>
        </p:spPr>
        <p:txBody>
          <a:bodyPr/>
          <a:lstStyle>
            <a:lvl1pPr marL="0" indent="0">
              <a:buNone/>
              <a:defRPr sz="2400">
                <a:solidFill>
                  <a:schemeClr val="bg1"/>
                </a:solidFill>
              </a:defRPr>
            </a:lvl1pPr>
          </a:lstStyle>
          <a:p>
            <a:pPr lvl="0"/>
            <a:r>
              <a:rPr lang="en-US" dirty="0" err="1"/>
              <a:t>Naslov</a:t>
            </a:r>
            <a:endParaRPr lang="sl-SI" dirty="0"/>
          </a:p>
        </p:txBody>
      </p:sp>
      <p:sp>
        <p:nvSpPr>
          <p:cNvPr id="7" name="Slide Number Placeholder 5"/>
          <p:cNvSpPr>
            <a:spLocks noGrp="1"/>
          </p:cNvSpPr>
          <p:nvPr>
            <p:ph type="sldNum" sz="quarter" idx="4"/>
          </p:nvPr>
        </p:nvSpPr>
        <p:spPr>
          <a:xfrm>
            <a:off x="8163395" y="6381328"/>
            <a:ext cx="898659" cy="392904"/>
          </a:xfrm>
          <a:prstGeom prst="rect">
            <a:avLst/>
          </a:prstGeom>
          <a:noFill/>
        </p:spPr>
        <p:txBody>
          <a:bodyPr vert="horz" lIns="91440" tIns="45720" rIns="91440" bIns="45720" rtlCol="0" anchor="ctr"/>
          <a:lstStyle>
            <a:lvl1pPr algn="r">
              <a:defRPr sz="2400">
                <a:solidFill>
                  <a:srgbClr val="006A8E"/>
                </a:solidFill>
                <a:latin typeface="Calibri" pitchFamily="34" charset="0"/>
              </a:defRPr>
            </a:lvl1pPr>
          </a:lstStyle>
          <a:p>
            <a:pPr>
              <a:defRPr/>
            </a:pPr>
            <a:fld id="{869A43B6-4A72-4A6E-B3BC-4E1A4B5DD1B6}" type="slidenum">
              <a:rPr lang="en-US" smtClean="0"/>
              <a:pPr>
                <a:defRPr/>
              </a:pPr>
              <a:t>‹#›</a:t>
            </a:fld>
            <a:endParaRPr lang="en-US"/>
          </a:p>
        </p:txBody>
      </p:sp>
      <p:sp>
        <p:nvSpPr>
          <p:cNvPr id="13" name="Title 12"/>
          <p:cNvSpPr>
            <a:spLocks noGrp="1"/>
          </p:cNvSpPr>
          <p:nvPr>
            <p:ph type="title" hasCustomPrompt="1"/>
          </p:nvPr>
        </p:nvSpPr>
        <p:spPr/>
        <p:txBody>
          <a:bodyPr/>
          <a:lstStyle>
            <a:lvl1pPr>
              <a:defRPr sz="4400"/>
            </a:lvl1pPr>
          </a:lstStyle>
          <a:p>
            <a:r>
              <a:rPr lang="en-US" dirty="0" err="1"/>
              <a:t>Naslov</a:t>
            </a:r>
            <a:r>
              <a:rPr lang="en-US" dirty="0"/>
              <a:t> </a:t>
            </a:r>
            <a:r>
              <a:rPr lang="en-US" dirty="0" err="1"/>
              <a:t>strani</a:t>
            </a:r>
            <a:endParaRPr lang="sl-SI" dirty="0"/>
          </a:p>
        </p:txBody>
      </p:sp>
      <p:sp>
        <p:nvSpPr>
          <p:cNvPr id="8" name="Content Placeholder 2"/>
          <p:cNvSpPr>
            <a:spLocks noGrp="1"/>
          </p:cNvSpPr>
          <p:nvPr>
            <p:ph idx="1" hasCustomPrompt="1"/>
          </p:nvPr>
        </p:nvSpPr>
        <p:spPr>
          <a:xfrm>
            <a:off x="685800" y="1628800"/>
            <a:ext cx="7772400" cy="4608512"/>
          </a:xfrm>
        </p:spPr>
        <p:txBody>
          <a:bodyPr/>
          <a:lstStyle>
            <a:lvl1pPr>
              <a:defRPr sz="3200"/>
            </a:lvl1pPr>
            <a:lvl2pPr>
              <a:defRPr sz="2800"/>
            </a:lvl2pPr>
            <a:lvl3pPr>
              <a:defRPr sz="2400"/>
            </a:lvl3pPr>
            <a:lvl4pPr>
              <a:defRPr sz="2000"/>
            </a:lvl4pPr>
            <a:lvl5pPr>
              <a:defRPr sz="2000"/>
            </a:lvl5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14" name="TextBox 13"/>
          <p:cNvSpPr txBox="1"/>
          <p:nvPr userDrawn="1"/>
        </p:nvSpPr>
        <p:spPr>
          <a:xfrm>
            <a:off x="7750147" y="0"/>
            <a:ext cx="1393853" cy="475200"/>
          </a:xfrm>
          <a:prstGeom prst="rect">
            <a:avLst/>
          </a:prstGeom>
          <a:solidFill>
            <a:srgbClr val="006A8E"/>
          </a:solidFill>
        </p:spPr>
        <p:txBody>
          <a:bodyPr wrap="square" rtlCol="0">
            <a:spAutoFit/>
          </a:bodyPr>
          <a:lstStyle/>
          <a:p>
            <a:endParaRPr lang="sl-SI" sz="2400" dirty="0">
              <a:latin typeface="Calibri" panose="020F0502020204030204" pitchFamily="34" charset="0"/>
            </a:endParaRPr>
          </a:p>
        </p:txBody>
      </p:sp>
      <p:pic>
        <p:nvPicPr>
          <p:cNvPr id="2" name="Picture 2" descr="https://pf.um.si/site/assets/files/1908/logo-um-pf-ang-60-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392" y="11765"/>
            <a:ext cx="930657" cy="45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4538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628800"/>
            <a:ext cx="7772400" cy="4608512"/>
          </a:xfrm>
        </p:spPr>
        <p:txBody>
          <a:bodyPr/>
          <a:lstStyle>
            <a:lvl1pPr>
              <a:defRPr sz="3200"/>
            </a:lvl1pPr>
            <a:lvl2pPr>
              <a:defRPr sz="2800"/>
            </a:lvl2pPr>
            <a:lvl3pPr>
              <a:defRPr sz="2400"/>
            </a:lvl3pPr>
            <a:lvl4pPr>
              <a:defRPr sz="2000"/>
            </a:lvl4pPr>
            <a:lvl5pPr>
              <a:defRPr sz="2000"/>
            </a:lvl5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13" name="Title 12"/>
          <p:cNvSpPr>
            <a:spLocks noGrp="1"/>
          </p:cNvSpPr>
          <p:nvPr>
            <p:ph type="title" hasCustomPrompt="1"/>
          </p:nvPr>
        </p:nvSpPr>
        <p:spPr/>
        <p:txBody>
          <a:bodyPr/>
          <a:lstStyle/>
          <a:p>
            <a:r>
              <a:rPr lang="en-US"/>
              <a:t>Naslov strani</a:t>
            </a:r>
            <a:endParaRPr lang="sl-SI"/>
          </a:p>
        </p:txBody>
      </p:sp>
    </p:spTree>
    <p:extLst>
      <p:ext uri="{BB962C8B-B14F-4D97-AF65-F5344CB8AC3E}">
        <p14:creationId xmlns:p14="http://schemas.microsoft.com/office/powerpoint/2010/main" val="342270991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e vsebin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76672"/>
            <a:ext cx="8153400" cy="1047328"/>
          </a:xfrm>
        </p:spPr>
        <p:txBody>
          <a:bodyPr/>
          <a:lstStyle>
            <a:lvl1pPr>
              <a:defRPr sz="4400"/>
            </a:lvl1pPr>
          </a:lstStyle>
          <a:p>
            <a:r>
              <a:rPr lang="en-US"/>
              <a:t>Naslov strani</a:t>
            </a:r>
            <a:endParaRPr lang="sl-SI"/>
          </a:p>
        </p:txBody>
      </p:sp>
      <p:sp>
        <p:nvSpPr>
          <p:cNvPr id="3" name="Content Placeholder 2"/>
          <p:cNvSpPr>
            <a:spLocks noGrp="1"/>
          </p:cNvSpPr>
          <p:nvPr>
            <p:ph sz="half" idx="1" hasCustomPrompt="1"/>
          </p:nvPr>
        </p:nvSpPr>
        <p:spPr>
          <a:xfrm>
            <a:off x="6858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4" name="Content Placeholder 3"/>
          <p:cNvSpPr>
            <a:spLocks noGrp="1"/>
          </p:cNvSpPr>
          <p:nvPr>
            <p:ph sz="half" idx="2" hasCustomPrompt="1"/>
          </p:nvPr>
        </p:nvSpPr>
        <p:spPr>
          <a:xfrm>
            <a:off x="46482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10" name="Slide Number Placeholder 5"/>
          <p:cNvSpPr>
            <a:spLocks noGrp="1"/>
          </p:cNvSpPr>
          <p:nvPr>
            <p:ph type="sldNum" sz="quarter" idx="4"/>
          </p:nvPr>
        </p:nvSpPr>
        <p:spPr>
          <a:xfrm>
            <a:off x="8163395" y="6381328"/>
            <a:ext cx="898659" cy="392904"/>
          </a:xfrm>
          <a:prstGeom prst="rect">
            <a:avLst/>
          </a:prstGeom>
          <a:noFill/>
        </p:spPr>
        <p:txBody>
          <a:bodyPr vert="horz" lIns="91440" tIns="45720" rIns="91440" bIns="45720" rtlCol="0" anchor="ctr"/>
          <a:lstStyle>
            <a:lvl1pPr algn="r">
              <a:defRPr sz="2000">
                <a:solidFill>
                  <a:srgbClr val="006A8E"/>
                </a:solidFill>
                <a:latin typeface="Calibri" pitchFamily="34" charset="0"/>
              </a:defRPr>
            </a:lvl1pPr>
          </a:lstStyle>
          <a:p>
            <a:pPr>
              <a:defRPr/>
            </a:pPr>
            <a:fld id="{869A43B6-4A72-4A6E-B3BC-4E1A4B5DD1B6}" type="slidenum">
              <a:rPr lang="en-US" smtClean="0"/>
              <a:pPr>
                <a:defRPr/>
              </a:pPr>
              <a:t>‹#›</a:t>
            </a:fld>
            <a:endParaRPr lang="en-US"/>
          </a:p>
        </p:txBody>
      </p:sp>
      <p:sp>
        <p:nvSpPr>
          <p:cNvPr id="8" name="Text Placeholder 11"/>
          <p:cNvSpPr>
            <a:spLocks noGrp="1"/>
          </p:cNvSpPr>
          <p:nvPr>
            <p:ph type="body" sz="quarter" idx="10" hasCustomPrompt="1"/>
          </p:nvPr>
        </p:nvSpPr>
        <p:spPr>
          <a:xfrm>
            <a:off x="-1" y="0"/>
            <a:ext cx="7908455" cy="476672"/>
          </a:xfrm>
          <a:solidFill>
            <a:srgbClr val="006A8E"/>
          </a:solidFill>
        </p:spPr>
        <p:txBody>
          <a:bodyPr/>
          <a:lstStyle>
            <a:lvl1pPr marL="0" indent="0">
              <a:buNone/>
              <a:defRPr sz="2400">
                <a:solidFill>
                  <a:schemeClr val="bg1"/>
                </a:solidFill>
              </a:defRPr>
            </a:lvl1pPr>
          </a:lstStyle>
          <a:p>
            <a:pPr lvl="0"/>
            <a:r>
              <a:rPr lang="en-US" dirty="0" err="1"/>
              <a:t>Naslov</a:t>
            </a:r>
            <a:endParaRPr lang="sl-SI" dirty="0"/>
          </a:p>
        </p:txBody>
      </p:sp>
      <p:sp>
        <p:nvSpPr>
          <p:cNvPr id="11" name="TextBox 10"/>
          <p:cNvSpPr txBox="1"/>
          <p:nvPr userDrawn="1"/>
        </p:nvSpPr>
        <p:spPr>
          <a:xfrm>
            <a:off x="7750147" y="0"/>
            <a:ext cx="1393853" cy="475200"/>
          </a:xfrm>
          <a:prstGeom prst="rect">
            <a:avLst/>
          </a:prstGeom>
          <a:solidFill>
            <a:srgbClr val="006A8E"/>
          </a:solidFill>
        </p:spPr>
        <p:txBody>
          <a:bodyPr wrap="square" rtlCol="0">
            <a:spAutoFit/>
          </a:bodyPr>
          <a:lstStyle/>
          <a:p>
            <a:endParaRPr lang="sl-SI" sz="2400" dirty="0">
              <a:latin typeface="Calibri" panose="020F0502020204030204" pitchFamily="34" charset="0"/>
            </a:endParaRPr>
          </a:p>
        </p:txBody>
      </p:sp>
      <p:pic>
        <p:nvPicPr>
          <p:cNvPr id="12" name="Picture 2" descr="https://pf.um.si/site/assets/files/1908/logo-um-pf-ang-60-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392" y="11765"/>
            <a:ext cx="930657" cy="45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2720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76672"/>
            <a:ext cx="8153400" cy="1047328"/>
          </a:xfrm>
        </p:spPr>
        <p:txBody>
          <a:bodyPr/>
          <a:lstStyle>
            <a:lvl1pPr>
              <a:defRPr sz="4400"/>
            </a:lvl1pPr>
          </a:lstStyle>
          <a:p>
            <a:r>
              <a:rPr lang="en-US"/>
              <a:t>Naslov strani</a:t>
            </a:r>
            <a:endParaRPr lang="sl-SI"/>
          </a:p>
        </p:txBody>
      </p:sp>
      <p:sp>
        <p:nvSpPr>
          <p:cNvPr id="3" name="Content Placeholder 2"/>
          <p:cNvSpPr>
            <a:spLocks noGrp="1"/>
          </p:cNvSpPr>
          <p:nvPr>
            <p:ph sz="half" idx="1" hasCustomPrompt="1"/>
          </p:nvPr>
        </p:nvSpPr>
        <p:spPr>
          <a:xfrm>
            <a:off x="6858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4" name="Content Placeholder 3"/>
          <p:cNvSpPr>
            <a:spLocks noGrp="1"/>
          </p:cNvSpPr>
          <p:nvPr>
            <p:ph sz="half" idx="2" hasCustomPrompt="1"/>
          </p:nvPr>
        </p:nvSpPr>
        <p:spPr>
          <a:xfrm>
            <a:off x="46482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Tree>
    <p:extLst>
      <p:ext uri="{BB962C8B-B14F-4D97-AF65-F5344CB8AC3E}">
        <p14:creationId xmlns:p14="http://schemas.microsoft.com/office/powerpoint/2010/main" val="119395870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76672"/>
            <a:ext cx="8153400" cy="1047328"/>
          </a:xfrm>
        </p:spPr>
        <p:txBody>
          <a:bodyPr/>
          <a:lstStyle>
            <a:lvl1pPr>
              <a:defRPr sz="4400"/>
            </a:lvl1pPr>
          </a:lstStyle>
          <a:p>
            <a:r>
              <a:rPr lang="en-US"/>
              <a:t>Naslov strani</a:t>
            </a:r>
            <a:endParaRPr lang="sl-SI"/>
          </a:p>
        </p:txBody>
      </p:sp>
      <p:sp>
        <p:nvSpPr>
          <p:cNvPr id="6" name="Slide Number Placeholder 5"/>
          <p:cNvSpPr>
            <a:spLocks noGrp="1"/>
          </p:cNvSpPr>
          <p:nvPr>
            <p:ph type="sldNum" sz="quarter" idx="4"/>
          </p:nvPr>
        </p:nvSpPr>
        <p:spPr>
          <a:xfrm>
            <a:off x="8163395" y="6381328"/>
            <a:ext cx="898659" cy="392904"/>
          </a:xfrm>
          <a:prstGeom prst="rect">
            <a:avLst/>
          </a:prstGeom>
          <a:noFill/>
        </p:spPr>
        <p:txBody>
          <a:bodyPr vert="horz" lIns="91440" tIns="45720" rIns="91440" bIns="45720" rtlCol="0" anchor="ctr"/>
          <a:lstStyle>
            <a:lvl1pPr algn="r">
              <a:defRPr sz="2400">
                <a:solidFill>
                  <a:srgbClr val="006A8E"/>
                </a:solidFill>
                <a:latin typeface="Calibri" pitchFamily="34" charset="0"/>
              </a:defRPr>
            </a:lvl1pPr>
          </a:lstStyle>
          <a:p>
            <a:pPr>
              <a:defRPr/>
            </a:pPr>
            <a:fld id="{869A43B6-4A72-4A6E-B3BC-4E1A4B5DD1B6}" type="slidenum">
              <a:rPr lang="en-US" smtClean="0"/>
              <a:pPr>
                <a:defRPr/>
              </a:pPr>
              <a:t>‹#›</a:t>
            </a:fld>
            <a:endParaRPr lang="en-US"/>
          </a:p>
        </p:txBody>
      </p:sp>
      <p:sp>
        <p:nvSpPr>
          <p:cNvPr id="7" name="Text Placeholder 11"/>
          <p:cNvSpPr>
            <a:spLocks noGrp="1"/>
          </p:cNvSpPr>
          <p:nvPr>
            <p:ph type="body" sz="quarter" idx="10" hasCustomPrompt="1"/>
          </p:nvPr>
        </p:nvSpPr>
        <p:spPr>
          <a:xfrm>
            <a:off x="-1" y="0"/>
            <a:ext cx="7908455" cy="476672"/>
          </a:xfrm>
          <a:solidFill>
            <a:srgbClr val="006A8E"/>
          </a:solidFill>
        </p:spPr>
        <p:txBody>
          <a:bodyPr/>
          <a:lstStyle>
            <a:lvl1pPr marL="0" indent="0">
              <a:buNone/>
              <a:defRPr sz="2400">
                <a:solidFill>
                  <a:schemeClr val="bg1"/>
                </a:solidFill>
              </a:defRPr>
            </a:lvl1pPr>
          </a:lstStyle>
          <a:p>
            <a:pPr lvl="0"/>
            <a:r>
              <a:rPr lang="en-US" dirty="0" err="1"/>
              <a:t>Naslov</a:t>
            </a:r>
            <a:endParaRPr lang="sl-SI" dirty="0"/>
          </a:p>
        </p:txBody>
      </p:sp>
      <p:sp>
        <p:nvSpPr>
          <p:cNvPr id="9" name="TextBox 8"/>
          <p:cNvSpPr txBox="1"/>
          <p:nvPr userDrawn="1"/>
        </p:nvSpPr>
        <p:spPr>
          <a:xfrm>
            <a:off x="7750147" y="0"/>
            <a:ext cx="1393853" cy="475200"/>
          </a:xfrm>
          <a:prstGeom prst="rect">
            <a:avLst/>
          </a:prstGeom>
          <a:solidFill>
            <a:srgbClr val="006A8E"/>
          </a:solidFill>
        </p:spPr>
        <p:txBody>
          <a:bodyPr wrap="square" rtlCol="0">
            <a:spAutoFit/>
          </a:bodyPr>
          <a:lstStyle/>
          <a:p>
            <a:endParaRPr lang="sl-SI" sz="2400" dirty="0">
              <a:latin typeface="Calibri" panose="020F0502020204030204" pitchFamily="34" charset="0"/>
            </a:endParaRPr>
          </a:p>
        </p:txBody>
      </p:sp>
      <p:pic>
        <p:nvPicPr>
          <p:cNvPr id="8" name="Picture 2" descr="https://pf.um.si/site/assets/files/1908/logo-um-pf-ang-60-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392" y="11765"/>
            <a:ext cx="930657" cy="45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5513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76672"/>
            <a:ext cx="8153400" cy="1047328"/>
          </a:xfrm>
        </p:spPr>
        <p:txBody>
          <a:bodyPr/>
          <a:lstStyle>
            <a:lvl1pPr>
              <a:defRPr sz="4400"/>
            </a:lvl1pPr>
          </a:lstStyle>
          <a:p>
            <a:r>
              <a:rPr lang="en-US"/>
              <a:t>Naslov strani</a:t>
            </a:r>
            <a:endParaRPr lang="sl-SI"/>
          </a:p>
        </p:txBody>
      </p:sp>
    </p:spTree>
    <p:extLst>
      <p:ext uri="{BB962C8B-B14F-4D97-AF65-F5344CB8AC3E}">
        <p14:creationId xmlns:p14="http://schemas.microsoft.com/office/powerpoint/2010/main" val="14277536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57169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476672"/>
            <a:ext cx="8153400" cy="104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ctr" anchorCtr="0" compatLnSpc="1">
            <a:prstTxWarp prst="textNoShape">
              <a:avLst/>
            </a:prstTxWarp>
          </a:bodyPr>
          <a:lstStyle/>
          <a:p>
            <a:pPr lvl="0"/>
            <a:r>
              <a:rPr lang="sl-SI"/>
              <a:t>Naslov strani</a:t>
            </a:r>
            <a:endParaRPr lang="en-GB"/>
          </a:p>
        </p:txBody>
      </p:sp>
      <p:sp>
        <p:nvSpPr>
          <p:cNvPr id="1027" name="Rectangle 3"/>
          <p:cNvSpPr>
            <a:spLocks noGrp="1" noChangeArrowheads="1"/>
          </p:cNvSpPr>
          <p:nvPr>
            <p:ph type="body" idx="1"/>
          </p:nvPr>
        </p:nvSpPr>
        <p:spPr bwMode="auto">
          <a:xfrm>
            <a:off x="685800" y="1628800"/>
            <a:ext cx="777240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t" anchorCtr="0" compatLnSpc="1">
            <a:prstTxWarp prst="textNoShape">
              <a:avLst/>
            </a:prstTxWarp>
          </a:body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endParaRPr lang="en-GB"/>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500"/>
                                        <p:tgtEl>
                                          <p:spTgt spid="10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fade">
                                      <p:cBhvr>
                                        <p:cTn id="15" dur="500"/>
                                        <p:tgtEl>
                                          <p:spTgt spid="10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fade">
                                      <p:cBhvr>
                                        <p:cTn id="18" dur="500"/>
                                        <p:tgtEl>
                                          <p:spTgt spid="102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Effect transition="in" filter="fade">
                                      <p:cBhvr>
                                        <p:cTn id="21"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hdr="0" dt="0"/>
  <p:txStyles>
    <p:titleStyle>
      <a:lvl1pPr algn="l" rtl="0" eaLnBrk="1" fontAlgn="base" hangingPunct="1">
        <a:spcBef>
          <a:spcPct val="0"/>
        </a:spcBef>
        <a:spcAft>
          <a:spcPct val="0"/>
        </a:spcAft>
        <a:defRPr sz="4400">
          <a:solidFill>
            <a:schemeClr val="tx2"/>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n"/>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4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baseline="0">
          <a:solidFill>
            <a:schemeClr val="tx1"/>
          </a:solidFill>
          <a:latin typeface="Calibri" pitchFamily="34"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ocou.mensah@um.s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268760"/>
            <a:ext cx="6696744" cy="2684264"/>
          </a:xfrm>
        </p:spPr>
        <p:txBody>
          <a:bodyPr/>
          <a:lstStyle/>
          <a:p>
            <a:pPr algn="ctr"/>
            <a:r>
              <a:rPr lang="en-GB" dirty="0"/>
              <a:t>The Rule of Law and the Sustainable Development Goals</a:t>
            </a:r>
            <a:endParaRPr lang="sl-SI" dirty="0"/>
          </a:p>
        </p:txBody>
      </p:sp>
      <p:sp>
        <p:nvSpPr>
          <p:cNvPr id="3" name="Subtitle 2"/>
          <p:cNvSpPr>
            <a:spLocks noGrp="1"/>
          </p:cNvSpPr>
          <p:nvPr>
            <p:ph type="subTitle" idx="1"/>
          </p:nvPr>
        </p:nvSpPr>
        <p:spPr>
          <a:xfrm>
            <a:off x="1403648" y="4149080"/>
            <a:ext cx="6688832" cy="1727845"/>
          </a:xfrm>
        </p:spPr>
        <p:txBody>
          <a:bodyPr/>
          <a:lstStyle/>
          <a:p>
            <a:pPr algn="ctr"/>
            <a:r>
              <a:rPr lang="en-US" sz="2000" dirty="0">
                <a:solidFill>
                  <a:srgbClr val="FF0000"/>
                </a:solidFill>
              </a:rPr>
              <a:t>By Dr. </a:t>
            </a:r>
          </a:p>
          <a:p>
            <a:pPr algn="ctr"/>
            <a:r>
              <a:rPr lang="en-US" sz="2000" dirty="0">
                <a:solidFill>
                  <a:srgbClr val="FF0000"/>
                </a:solidFill>
              </a:rPr>
              <a:t>MENSAH C. Marius </a:t>
            </a:r>
          </a:p>
          <a:p>
            <a:pPr algn="ctr"/>
            <a:r>
              <a:rPr lang="en-US" sz="2000" dirty="0">
                <a:solidFill>
                  <a:srgbClr val="FF0000"/>
                </a:solidFill>
              </a:rPr>
              <a:t>Assistant Professor</a:t>
            </a:r>
          </a:p>
          <a:p>
            <a:pPr algn="ctr"/>
            <a:r>
              <a:rPr lang="en-US" sz="2000" dirty="0">
                <a:solidFill>
                  <a:srgbClr val="FF0000"/>
                </a:solidFill>
              </a:rPr>
              <a:t>Faculty of Law- University of Maribor</a:t>
            </a:r>
          </a:p>
          <a:p>
            <a:pPr algn="ctr"/>
            <a:r>
              <a:rPr lang="en-GB" sz="2000" b="1" dirty="0">
                <a:solidFill>
                  <a:schemeClr val="tx2"/>
                </a:solidFill>
                <a:latin typeface="Calibri"/>
                <a:cs typeface="Calibri"/>
                <a:hlinkClick r:id="rId2">
                  <a:extLst>
                    <a:ext uri="{A12FA001-AC4F-418D-AE19-62706E023703}">
                      <ahyp:hlinkClr xmlns:ahyp="http://schemas.microsoft.com/office/drawing/2018/hyperlinkcolor" val="tx"/>
                    </a:ext>
                  </a:extLst>
                </a:hlinkClick>
              </a:rPr>
              <a:t>Cocou.mensah@um.si</a:t>
            </a:r>
            <a:endParaRPr lang="sl-SI" sz="2000" b="1" dirty="0">
              <a:solidFill>
                <a:schemeClr val="tx2"/>
              </a:solidFill>
              <a:cs typeface="Calibri" pitchFamily="34" charset="0"/>
            </a:endParaRPr>
          </a:p>
          <a:p>
            <a:pPr algn="ctr"/>
            <a:r>
              <a:rPr lang="en-GB" sz="2000" b="1" dirty="0">
                <a:solidFill>
                  <a:schemeClr val="tx2"/>
                </a:solidFill>
                <a:latin typeface="Calibri"/>
                <a:cs typeface="Calibri"/>
              </a:rPr>
              <a:t>2024</a:t>
            </a:r>
            <a:endParaRPr lang="en-GB" sz="2000" b="1" dirty="0">
              <a:solidFill>
                <a:schemeClr val="tx2"/>
              </a:solidFill>
              <a:cs typeface="Calibri"/>
            </a:endParaRPr>
          </a:p>
        </p:txBody>
      </p:sp>
    </p:spTree>
    <p:extLst>
      <p:ext uri="{BB962C8B-B14F-4D97-AF65-F5344CB8AC3E}">
        <p14:creationId xmlns:p14="http://schemas.microsoft.com/office/powerpoint/2010/main" val="27953775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71FD-1CBF-B7BB-9AA0-876E079942BF}"/>
              </a:ext>
            </a:extLst>
          </p:cNvPr>
          <p:cNvSpPr>
            <a:spLocks noGrp="1"/>
          </p:cNvSpPr>
          <p:nvPr>
            <p:ph type="title"/>
          </p:nvPr>
        </p:nvSpPr>
        <p:spPr>
          <a:xfrm>
            <a:off x="533400" y="476672"/>
            <a:ext cx="8153400" cy="1047328"/>
          </a:xfrm>
        </p:spPr>
        <p:txBody>
          <a:bodyPr wrap="square" anchor="ctr">
            <a:normAutofit/>
          </a:bodyPr>
          <a:lstStyle/>
          <a:p>
            <a:r>
              <a:rPr lang="en-GB"/>
              <a:t>Climate Change</a:t>
            </a:r>
            <a:endParaRPr lang="en-SI"/>
          </a:p>
        </p:txBody>
      </p:sp>
      <p:sp>
        <p:nvSpPr>
          <p:cNvPr id="4" name="Content Placeholder 3">
            <a:extLst>
              <a:ext uri="{FF2B5EF4-FFF2-40B4-BE49-F238E27FC236}">
                <a16:creationId xmlns:a16="http://schemas.microsoft.com/office/drawing/2014/main" id="{D84E6489-69DB-BB6D-2379-C3706A2C8EBC}"/>
              </a:ext>
            </a:extLst>
          </p:cNvPr>
          <p:cNvSpPr>
            <a:spLocks noGrp="1"/>
          </p:cNvSpPr>
          <p:nvPr>
            <p:ph sz="half" idx="1"/>
          </p:nvPr>
        </p:nvSpPr>
        <p:spPr>
          <a:xfrm>
            <a:off x="685800" y="1628800"/>
            <a:ext cx="3810000" cy="4608512"/>
          </a:xfrm>
        </p:spPr>
        <p:txBody>
          <a:bodyPr wrap="square" anchor="t">
            <a:normAutofit/>
          </a:bodyPr>
          <a:lstStyle/>
          <a:p>
            <a:pPr>
              <a:lnSpc>
                <a:spcPct val="90000"/>
              </a:lnSpc>
            </a:pPr>
            <a:r>
              <a:rPr lang="en-GB" sz="1500" dirty="0"/>
              <a:t>Meeting the 1.5-degree threshold will require unprecedented efforts, but it is crucial to avoid the worst impacts of climate change, such as more frequent and severe heatwaves, droughts, floods, and other extreme weather events, and to protect the planet for future generations.</a:t>
            </a:r>
          </a:p>
          <a:p>
            <a:pPr>
              <a:lnSpc>
                <a:spcPct val="90000"/>
              </a:lnSpc>
            </a:pPr>
            <a:r>
              <a:rPr lang="en-GB" sz="1500" dirty="0"/>
              <a:t>Governments must adopt policies and regulations that drive the transition to a low-carbon economy and provide financial support for clean energy and climate adaptation. Businesses must reduce their carbon footprint and invest in sustainable technologies and practices. Individuals can reduce their own carbon footprint by making lifestyle changes such as using public transportation, reducing meat consumption, and using energy-efficient appliances.</a:t>
            </a:r>
          </a:p>
          <a:p>
            <a:pPr>
              <a:lnSpc>
                <a:spcPct val="90000"/>
              </a:lnSpc>
            </a:pPr>
            <a:endParaRPr lang="en-SI" sz="1500" dirty="0"/>
          </a:p>
        </p:txBody>
      </p:sp>
      <p:graphicFrame>
        <p:nvGraphicFramePr>
          <p:cNvPr id="14" name="Content Placeholder 2">
            <a:extLst>
              <a:ext uri="{FF2B5EF4-FFF2-40B4-BE49-F238E27FC236}">
                <a16:creationId xmlns:a16="http://schemas.microsoft.com/office/drawing/2014/main" id="{94FA2F75-0017-188B-5485-EC44FCE3EB96}"/>
              </a:ext>
            </a:extLst>
          </p:cNvPr>
          <p:cNvGraphicFramePr>
            <a:graphicFrameLocks noGrp="1"/>
          </p:cNvGraphicFramePr>
          <p:nvPr>
            <p:ph sz="half" idx="2"/>
            <p:extLst>
              <p:ext uri="{D42A27DB-BD31-4B8C-83A1-F6EECF244321}">
                <p14:modId xmlns:p14="http://schemas.microsoft.com/office/powerpoint/2010/main" val="2196044230"/>
              </p:ext>
            </p:extLst>
          </p:nvPr>
        </p:nvGraphicFramePr>
        <p:xfrm>
          <a:off x="4572000" y="1035630"/>
          <a:ext cx="38100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hidden="1">
            <a:extLst>
              <a:ext uri="{FF2B5EF4-FFF2-40B4-BE49-F238E27FC236}">
                <a16:creationId xmlns:a16="http://schemas.microsoft.com/office/drawing/2014/main" id="{606AED67-AF78-C2A6-7770-7BF018D578DA}"/>
              </a:ext>
            </a:extLst>
          </p:cNvPr>
          <p:cNvSpPr>
            <a:spLocks noGrp="1"/>
          </p:cNvSpPr>
          <p:nvPr>
            <p:ph type="sldNum" sz="quarter" idx="4294967295"/>
          </p:nvPr>
        </p:nvSpPr>
        <p:spPr>
          <a:xfrm>
            <a:off x="8163395" y="6381328"/>
            <a:ext cx="898659" cy="392904"/>
          </a:xfrm>
          <a:prstGeom prst="rect">
            <a:avLst/>
          </a:prstGeom>
        </p:spPr>
        <p:txBody>
          <a:bodyPr/>
          <a:lstStyle/>
          <a:p>
            <a:pPr>
              <a:spcAft>
                <a:spcPts val="600"/>
              </a:spcAft>
              <a:defRPr/>
            </a:pPr>
            <a:fld id="{869A43B6-4A72-4A6E-B3BC-4E1A4B5DD1B6}" type="slidenum">
              <a:rPr lang="en-US" smtClean="0"/>
              <a:pPr>
                <a:spcAft>
                  <a:spcPts val="600"/>
                </a:spcAft>
                <a:defRPr/>
              </a:pPr>
              <a:t>10</a:t>
            </a:fld>
            <a:endParaRPr lang="en-US"/>
          </a:p>
        </p:txBody>
      </p:sp>
    </p:spTree>
    <p:extLst>
      <p:ext uri="{BB962C8B-B14F-4D97-AF65-F5344CB8AC3E}">
        <p14:creationId xmlns:p14="http://schemas.microsoft.com/office/powerpoint/2010/main" val="18933867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European Green Deal">
            <a:extLst>
              <a:ext uri="{FF2B5EF4-FFF2-40B4-BE49-F238E27FC236}">
                <a16:creationId xmlns:a16="http://schemas.microsoft.com/office/drawing/2014/main" id="{9AF178F3-7EA5-7285-FF42-4315F66BF1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0488" y="1403167"/>
            <a:ext cx="8963025" cy="452632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hidden="1">
            <a:extLst>
              <a:ext uri="{FF2B5EF4-FFF2-40B4-BE49-F238E27FC236}">
                <a16:creationId xmlns:a16="http://schemas.microsoft.com/office/drawing/2014/main" id="{AC0F91BF-0C4A-70CF-EA0C-2CD96EC9FCCE}"/>
              </a:ext>
            </a:extLst>
          </p:cNvPr>
          <p:cNvSpPr>
            <a:spLocks noGrp="1"/>
          </p:cNvSpPr>
          <p:nvPr>
            <p:ph type="sldNum" sz="quarter" idx="4"/>
          </p:nvPr>
        </p:nvSpPr>
        <p:spPr>
          <a:xfrm>
            <a:off x="8163395" y="6381328"/>
            <a:ext cx="898659" cy="392904"/>
          </a:xfrm>
        </p:spPr>
        <p:txBody>
          <a:bodyPr anchor="ctr">
            <a:normAutofit/>
          </a:bodyPr>
          <a:lstStyle/>
          <a:p>
            <a:pPr>
              <a:lnSpc>
                <a:spcPct val="90000"/>
              </a:lnSpc>
              <a:spcAft>
                <a:spcPts val="600"/>
              </a:spcAft>
              <a:defRPr/>
            </a:pPr>
            <a:fld id="{869A43B6-4A72-4A6E-B3BC-4E1A4B5DD1B6}" type="slidenum">
              <a:rPr lang="en-US" sz="2000" smtClean="0"/>
              <a:pPr>
                <a:lnSpc>
                  <a:spcPct val="90000"/>
                </a:lnSpc>
                <a:spcAft>
                  <a:spcPts val="600"/>
                </a:spcAft>
                <a:defRPr/>
              </a:pPr>
              <a:t>11</a:t>
            </a:fld>
            <a:endParaRPr lang="en-US" sz="2000"/>
          </a:p>
        </p:txBody>
      </p:sp>
    </p:spTree>
    <p:extLst>
      <p:ext uri="{BB962C8B-B14F-4D97-AF65-F5344CB8AC3E}">
        <p14:creationId xmlns:p14="http://schemas.microsoft.com/office/powerpoint/2010/main" val="297946864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895DDE-BBA2-36E8-1FF9-42F0CDE26F87}"/>
              </a:ext>
            </a:extLst>
          </p:cNvPr>
          <p:cNvSpPr>
            <a:spLocks noGrp="1"/>
          </p:cNvSpPr>
          <p:nvPr>
            <p:ph type="title"/>
          </p:nvPr>
        </p:nvSpPr>
        <p:spPr>
          <a:xfrm>
            <a:off x="533400" y="476672"/>
            <a:ext cx="8153400" cy="1047328"/>
          </a:xfrm>
        </p:spPr>
        <p:txBody>
          <a:bodyPr wrap="square" anchor="ctr">
            <a:normAutofit/>
          </a:bodyPr>
          <a:lstStyle/>
          <a:p>
            <a:pPr algn="ctr">
              <a:lnSpc>
                <a:spcPct val="90000"/>
              </a:lnSpc>
            </a:pPr>
            <a:r>
              <a:rPr lang="en-GB" sz="2800" b="1" dirty="0"/>
              <a:t>Countries and islands that are at risk of disappearing due to global warming and climate change</a:t>
            </a:r>
            <a:endParaRPr lang="en-SI" sz="2800" b="1" dirty="0"/>
          </a:p>
        </p:txBody>
      </p:sp>
      <p:sp>
        <p:nvSpPr>
          <p:cNvPr id="3" name="Slide Number Placeholder 2" hidden="1">
            <a:extLst>
              <a:ext uri="{FF2B5EF4-FFF2-40B4-BE49-F238E27FC236}">
                <a16:creationId xmlns:a16="http://schemas.microsoft.com/office/drawing/2014/main" id="{C0E16623-F4CE-04E7-4798-C8EA986087F8}"/>
              </a:ext>
            </a:extLst>
          </p:cNvPr>
          <p:cNvSpPr>
            <a:spLocks noGrp="1"/>
          </p:cNvSpPr>
          <p:nvPr>
            <p:ph type="sldNum" sz="quarter" idx="4294967295"/>
          </p:nvPr>
        </p:nvSpPr>
        <p:spPr>
          <a:xfrm>
            <a:off x="8163395" y="6381328"/>
            <a:ext cx="898659" cy="392904"/>
          </a:xfrm>
          <a:prstGeom prst="rect">
            <a:avLst/>
          </a:prstGeom>
        </p:spPr>
        <p:txBody>
          <a:bodyPr/>
          <a:lstStyle/>
          <a:p>
            <a:pPr>
              <a:spcAft>
                <a:spcPts val="600"/>
              </a:spcAft>
              <a:defRPr/>
            </a:pPr>
            <a:fld id="{869A43B6-4A72-4A6E-B3BC-4E1A4B5DD1B6}" type="slidenum">
              <a:rPr lang="en-US" smtClean="0"/>
              <a:pPr>
                <a:spcAft>
                  <a:spcPts val="600"/>
                </a:spcAft>
                <a:defRPr/>
              </a:pPr>
              <a:t>12</a:t>
            </a:fld>
            <a:endParaRPr lang="en-US"/>
          </a:p>
        </p:txBody>
      </p:sp>
      <p:graphicFrame>
        <p:nvGraphicFramePr>
          <p:cNvPr id="7" name="Content Placeholder 4">
            <a:extLst>
              <a:ext uri="{FF2B5EF4-FFF2-40B4-BE49-F238E27FC236}">
                <a16:creationId xmlns:a16="http://schemas.microsoft.com/office/drawing/2014/main" id="{095AD2F0-1ACF-B7AD-5E4D-D1211394B8B6}"/>
              </a:ext>
            </a:extLst>
          </p:cNvPr>
          <p:cNvGraphicFramePr>
            <a:graphicFrameLocks noGrp="1"/>
          </p:cNvGraphicFramePr>
          <p:nvPr>
            <p:ph idx="1"/>
            <p:extLst>
              <p:ext uri="{D42A27DB-BD31-4B8C-83A1-F6EECF244321}">
                <p14:modId xmlns:p14="http://schemas.microsoft.com/office/powerpoint/2010/main" val="202240764"/>
              </p:ext>
            </p:extLst>
          </p:nvPr>
        </p:nvGraphicFramePr>
        <p:xfrm>
          <a:off x="685800" y="1628800"/>
          <a:ext cx="77724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98738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9AD3E4-C4AA-55D3-D350-4208CD850750}"/>
              </a:ext>
            </a:extLst>
          </p:cNvPr>
          <p:cNvSpPr>
            <a:spLocks noGrp="1"/>
          </p:cNvSpPr>
          <p:nvPr>
            <p:ph type="title"/>
          </p:nvPr>
        </p:nvSpPr>
        <p:spPr>
          <a:xfrm>
            <a:off x="533400" y="476672"/>
            <a:ext cx="8153400" cy="1047328"/>
          </a:xfrm>
        </p:spPr>
        <p:txBody>
          <a:bodyPr wrap="square" anchor="ctr">
            <a:normAutofit/>
          </a:bodyPr>
          <a:lstStyle/>
          <a:p>
            <a:pPr algn="ctr"/>
            <a:r>
              <a:rPr lang="en-GB" dirty="0"/>
              <a:t>P</a:t>
            </a:r>
            <a:r>
              <a:rPr lang="en-GB" b="0" i="0" dirty="0">
                <a:effectLst/>
              </a:rPr>
              <a:t>ollution facts in the EU</a:t>
            </a:r>
            <a:endParaRPr lang="en-SI" dirty="0"/>
          </a:p>
        </p:txBody>
      </p:sp>
      <p:graphicFrame>
        <p:nvGraphicFramePr>
          <p:cNvPr id="5" name="Content Placeholder 1">
            <a:extLst>
              <a:ext uri="{FF2B5EF4-FFF2-40B4-BE49-F238E27FC236}">
                <a16:creationId xmlns:a16="http://schemas.microsoft.com/office/drawing/2014/main" id="{8C57452B-9507-6816-6152-8478761FFABB}"/>
              </a:ext>
            </a:extLst>
          </p:cNvPr>
          <p:cNvGraphicFramePr>
            <a:graphicFrameLocks noGrp="1"/>
          </p:cNvGraphicFramePr>
          <p:nvPr>
            <p:ph idx="1"/>
            <p:extLst>
              <p:ext uri="{D42A27DB-BD31-4B8C-83A1-F6EECF244321}">
                <p14:modId xmlns:p14="http://schemas.microsoft.com/office/powerpoint/2010/main" val="2200721475"/>
              </p:ext>
            </p:extLst>
          </p:nvPr>
        </p:nvGraphicFramePr>
        <p:xfrm>
          <a:off x="685800" y="1628800"/>
          <a:ext cx="77724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06093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AE2FA67-2B92-D36A-EB45-CC5AA0D9CEB2}"/>
              </a:ext>
            </a:extLst>
          </p:cNvPr>
          <p:cNvSpPr>
            <a:spLocks noGrp="1"/>
          </p:cNvSpPr>
          <p:nvPr>
            <p:ph type="body" sz="quarter" idx="10"/>
          </p:nvPr>
        </p:nvSpPr>
        <p:spPr>
          <a:xfrm>
            <a:off x="-1" y="0"/>
            <a:ext cx="7908455" cy="476672"/>
          </a:xfrm>
        </p:spPr>
        <p:txBody>
          <a:bodyPr/>
          <a:lstStyle/>
          <a:p>
            <a:endParaRPr lang="en-US"/>
          </a:p>
        </p:txBody>
      </p:sp>
      <p:sp>
        <p:nvSpPr>
          <p:cNvPr id="3" name="Slide Number Placeholder 2">
            <a:extLst>
              <a:ext uri="{FF2B5EF4-FFF2-40B4-BE49-F238E27FC236}">
                <a16:creationId xmlns:a16="http://schemas.microsoft.com/office/drawing/2014/main" id="{00B873DB-6E52-87D2-46EA-86C63346605C}"/>
              </a:ext>
            </a:extLst>
          </p:cNvPr>
          <p:cNvSpPr>
            <a:spLocks noGrp="1"/>
          </p:cNvSpPr>
          <p:nvPr>
            <p:ph type="sldNum" sz="quarter" idx="4"/>
          </p:nvPr>
        </p:nvSpPr>
        <p:spPr>
          <a:xfrm>
            <a:off x="8163395" y="6381328"/>
            <a:ext cx="898659" cy="392904"/>
          </a:xfrm>
        </p:spPr>
        <p:txBody>
          <a:bodyPr anchor="ctr">
            <a:normAutofit/>
          </a:bodyPr>
          <a:lstStyle/>
          <a:p>
            <a:pPr>
              <a:lnSpc>
                <a:spcPct val="90000"/>
              </a:lnSpc>
              <a:spcAft>
                <a:spcPts val="600"/>
              </a:spcAft>
              <a:defRPr/>
            </a:pPr>
            <a:fld id="{869A43B6-4A72-4A6E-B3BC-4E1A4B5DD1B6}" type="slidenum">
              <a:rPr lang="en-US" sz="2000" smtClean="0"/>
              <a:pPr>
                <a:lnSpc>
                  <a:spcPct val="90000"/>
                </a:lnSpc>
                <a:spcAft>
                  <a:spcPts val="600"/>
                </a:spcAft>
                <a:defRPr/>
              </a:pPr>
              <a:t>14</a:t>
            </a:fld>
            <a:endParaRPr lang="en-US" sz="2000"/>
          </a:p>
        </p:txBody>
      </p:sp>
      <p:sp>
        <p:nvSpPr>
          <p:cNvPr id="4" name="Title 3">
            <a:extLst>
              <a:ext uri="{FF2B5EF4-FFF2-40B4-BE49-F238E27FC236}">
                <a16:creationId xmlns:a16="http://schemas.microsoft.com/office/drawing/2014/main" id="{800691D4-C536-1A72-D3BC-43832566800F}"/>
              </a:ext>
            </a:extLst>
          </p:cNvPr>
          <p:cNvSpPr>
            <a:spLocks noGrp="1"/>
          </p:cNvSpPr>
          <p:nvPr>
            <p:ph type="title"/>
          </p:nvPr>
        </p:nvSpPr>
        <p:spPr>
          <a:xfrm>
            <a:off x="533400" y="476672"/>
            <a:ext cx="8153400" cy="1047328"/>
          </a:xfrm>
        </p:spPr>
        <p:txBody>
          <a:bodyPr wrap="square" anchor="ctr">
            <a:normAutofit/>
          </a:bodyPr>
          <a:lstStyle/>
          <a:p>
            <a:r>
              <a:rPr lang="en-GB" dirty="0"/>
              <a:t>The Solution</a:t>
            </a:r>
            <a:endParaRPr lang="en-SI"/>
          </a:p>
        </p:txBody>
      </p:sp>
      <p:graphicFrame>
        <p:nvGraphicFramePr>
          <p:cNvPr id="7" name="Content Placeholder 4">
            <a:extLst>
              <a:ext uri="{FF2B5EF4-FFF2-40B4-BE49-F238E27FC236}">
                <a16:creationId xmlns:a16="http://schemas.microsoft.com/office/drawing/2014/main" id="{BD9B4BA3-1FA5-345E-539C-F97A912B48E5}"/>
              </a:ext>
            </a:extLst>
          </p:cNvPr>
          <p:cNvGraphicFramePr>
            <a:graphicFrameLocks noGrp="1"/>
          </p:cNvGraphicFramePr>
          <p:nvPr>
            <p:ph idx="1"/>
            <p:extLst>
              <p:ext uri="{D42A27DB-BD31-4B8C-83A1-F6EECF244321}">
                <p14:modId xmlns:p14="http://schemas.microsoft.com/office/powerpoint/2010/main" val="4203529262"/>
              </p:ext>
            </p:extLst>
          </p:nvPr>
        </p:nvGraphicFramePr>
        <p:xfrm>
          <a:off x="685800" y="1628800"/>
          <a:ext cx="77724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95267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A8595-C685-4CFD-8C0A-F15FCA2D912A}"/>
              </a:ext>
            </a:extLst>
          </p:cNvPr>
          <p:cNvSpPr>
            <a:spLocks noGrp="1"/>
          </p:cNvSpPr>
          <p:nvPr>
            <p:ph type="body" sz="quarter" idx="10"/>
          </p:nvPr>
        </p:nvSpPr>
        <p:spPr/>
        <p:txBody>
          <a:bodyPr/>
          <a:lstStyle/>
          <a:p>
            <a:endParaRPr lang="en-SI"/>
          </a:p>
        </p:txBody>
      </p:sp>
      <p:sp>
        <p:nvSpPr>
          <p:cNvPr id="3" name="Slide Number Placeholder 2">
            <a:extLst>
              <a:ext uri="{FF2B5EF4-FFF2-40B4-BE49-F238E27FC236}">
                <a16:creationId xmlns:a16="http://schemas.microsoft.com/office/drawing/2014/main" id="{7F053F3C-F859-390F-762A-80C93B723D0A}"/>
              </a:ext>
            </a:extLst>
          </p:cNvPr>
          <p:cNvSpPr>
            <a:spLocks noGrp="1"/>
          </p:cNvSpPr>
          <p:nvPr>
            <p:ph type="sldNum" sz="quarter" idx="4"/>
          </p:nvPr>
        </p:nvSpPr>
        <p:spPr/>
        <p:txBody>
          <a:bodyPr/>
          <a:lstStyle/>
          <a:p>
            <a:pPr>
              <a:defRPr/>
            </a:pPr>
            <a:fld id="{869A43B6-4A72-4A6E-B3BC-4E1A4B5DD1B6}" type="slidenum">
              <a:rPr lang="en-US" smtClean="0"/>
              <a:pPr>
                <a:defRPr/>
              </a:pPr>
              <a:t>15</a:t>
            </a:fld>
            <a:endParaRPr lang="en-US"/>
          </a:p>
        </p:txBody>
      </p:sp>
      <p:sp>
        <p:nvSpPr>
          <p:cNvPr id="5" name="Content Placeholder 4">
            <a:extLst>
              <a:ext uri="{FF2B5EF4-FFF2-40B4-BE49-F238E27FC236}">
                <a16:creationId xmlns:a16="http://schemas.microsoft.com/office/drawing/2014/main" id="{3FB3D1AD-469E-17CA-54C1-824BD8659BE7}"/>
              </a:ext>
            </a:extLst>
          </p:cNvPr>
          <p:cNvSpPr>
            <a:spLocks noGrp="1"/>
          </p:cNvSpPr>
          <p:nvPr>
            <p:ph idx="1"/>
          </p:nvPr>
        </p:nvSpPr>
        <p:spPr>
          <a:xfrm>
            <a:off x="390995" y="836712"/>
            <a:ext cx="7772400" cy="4608512"/>
          </a:xfrm>
        </p:spPr>
        <p:txBody>
          <a:bodyPr/>
          <a:lstStyle/>
          <a:p>
            <a:pPr algn="just"/>
            <a:r>
              <a:rPr lang="en-GB" sz="2400" dirty="0"/>
              <a:t>Promote international cooperation: Sustainable development is a global issue, and international cooperation is essential to address it. Governments, businesses, and civil society organizations can work together to share knowledge, resources, and best practices, and to promote sustainable development goals at the international level.</a:t>
            </a:r>
          </a:p>
          <a:p>
            <a:pPr algn="just"/>
            <a:endParaRPr lang="en-GB" sz="2400" dirty="0"/>
          </a:p>
          <a:p>
            <a:pPr algn="just"/>
            <a:r>
              <a:rPr lang="en-GB" sz="2400" dirty="0"/>
              <a:t>Promote transparency and accountability: Governments can be held accountable for their actions through transparency and accountability measures such as public reporting, independent monitoring, and citizen participation in decision-making.</a:t>
            </a:r>
            <a:endParaRPr lang="en-SI" sz="2400" dirty="0"/>
          </a:p>
        </p:txBody>
      </p:sp>
    </p:spTree>
    <p:extLst>
      <p:ext uri="{BB962C8B-B14F-4D97-AF65-F5344CB8AC3E}">
        <p14:creationId xmlns:p14="http://schemas.microsoft.com/office/powerpoint/2010/main" val="425955285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B3026D-C214-836D-D53F-16801113531C}"/>
              </a:ext>
            </a:extLst>
          </p:cNvPr>
          <p:cNvSpPr>
            <a:spLocks noGrp="1"/>
          </p:cNvSpPr>
          <p:nvPr>
            <p:ph type="body" sz="quarter" idx="10"/>
          </p:nvPr>
        </p:nvSpPr>
        <p:spPr/>
        <p:txBody>
          <a:bodyPr/>
          <a:lstStyle/>
          <a:p>
            <a:endParaRPr lang="en-SI"/>
          </a:p>
        </p:txBody>
      </p:sp>
      <p:sp>
        <p:nvSpPr>
          <p:cNvPr id="3" name="Slide Number Placeholder 2">
            <a:extLst>
              <a:ext uri="{FF2B5EF4-FFF2-40B4-BE49-F238E27FC236}">
                <a16:creationId xmlns:a16="http://schemas.microsoft.com/office/drawing/2014/main" id="{CA78677A-C75F-55A6-C549-8F8C15956362}"/>
              </a:ext>
            </a:extLst>
          </p:cNvPr>
          <p:cNvSpPr>
            <a:spLocks noGrp="1"/>
          </p:cNvSpPr>
          <p:nvPr>
            <p:ph type="sldNum" sz="quarter" idx="4"/>
          </p:nvPr>
        </p:nvSpPr>
        <p:spPr/>
        <p:txBody>
          <a:bodyPr/>
          <a:lstStyle/>
          <a:p>
            <a:pPr>
              <a:defRPr/>
            </a:pPr>
            <a:fld id="{869A43B6-4A72-4A6E-B3BC-4E1A4B5DD1B6}" type="slidenum">
              <a:rPr lang="en-US" smtClean="0"/>
              <a:pPr>
                <a:defRPr/>
              </a:pPr>
              <a:t>16</a:t>
            </a:fld>
            <a:endParaRPr lang="en-US"/>
          </a:p>
        </p:txBody>
      </p:sp>
      <p:sp>
        <p:nvSpPr>
          <p:cNvPr id="5" name="Content Placeholder 4">
            <a:extLst>
              <a:ext uri="{FF2B5EF4-FFF2-40B4-BE49-F238E27FC236}">
                <a16:creationId xmlns:a16="http://schemas.microsoft.com/office/drawing/2014/main" id="{C6F9AD99-908D-9398-4FDB-1D069DF94D18}"/>
              </a:ext>
            </a:extLst>
          </p:cNvPr>
          <p:cNvSpPr>
            <a:spLocks noGrp="1"/>
          </p:cNvSpPr>
          <p:nvPr>
            <p:ph idx="1"/>
          </p:nvPr>
        </p:nvSpPr>
        <p:spPr>
          <a:xfrm>
            <a:off x="390995" y="3429000"/>
            <a:ext cx="7772400" cy="4608512"/>
          </a:xfrm>
        </p:spPr>
        <p:txBody>
          <a:bodyPr/>
          <a:lstStyle/>
          <a:p>
            <a:pPr algn="ctr"/>
            <a:r>
              <a:rPr lang="en-GB" dirty="0"/>
              <a:t>THANK YOU</a:t>
            </a:r>
            <a:endParaRPr lang="en-SI" dirty="0"/>
          </a:p>
        </p:txBody>
      </p:sp>
    </p:spTree>
    <p:extLst>
      <p:ext uri="{BB962C8B-B14F-4D97-AF65-F5344CB8AC3E}">
        <p14:creationId xmlns:p14="http://schemas.microsoft.com/office/powerpoint/2010/main" val="246696181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993194EE-3D4F-2980-3A39-F0EE23B562A6}"/>
              </a:ext>
            </a:extLst>
          </p:cNvPr>
          <p:cNvSpPr>
            <a:spLocks noGrp="1"/>
          </p:cNvSpPr>
          <p:nvPr>
            <p:ph type="title"/>
          </p:nvPr>
        </p:nvSpPr>
        <p:spPr>
          <a:xfrm>
            <a:off x="533400" y="476672"/>
            <a:ext cx="8153400" cy="1047328"/>
          </a:xfrm>
        </p:spPr>
        <p:txBody>
          <a:bodyPr/>
          <a:lstStyle/>
          <a:p>
            <a:pPr algn="ctr"/>
            <a:r>
              <a:rPr lang="en-US" dirty="0"/>
              <a:t>The SDGs</a:t>
            </a:r>
          </a:p>
        </p:txBody>
      </p:sp>
      <p:sp>
        <p:nvSpPr>
          <p:cNvPr id="2057" name="Content Placeholder 2">
            <a:extLst>
              <a:ext uri="{FF2B5EF4-FFF2-40B4-BE49-F238E27FC236}">
                <a16:creationId xmlns:a16="http://schemas.microsoft.com/office/drawing/2014/main" id="{BF529208-E9FF-7FA2-913A-9B75456B0897}"/>
              </a:ext>
            </a:extLst>
          </p:cNvPr>
          <p:cNvSpPr>
            <a:spLocks noGrp="1"/>
          </p:cNvSpPr>
          <p:nvPr>
            <p:ph sz="half" idx="1"/>
          </p:nvPr>
        </p:nvSpPr>
        <p:spPr>
          <a:xfrm>
            <a:off x="685800" y="1628800"/>
            <a:ext cx="3810000" cy="4608512"/>
          </a:xfrm>
        </p:spPr>
        <p:txBody>
          <a:bodyPr/>
          <a:lstStyle/>
          <a:p>
            <a:pPr algn="just"/>
            <a:r>
              <a:rPr lang="en-GB" sz="2000" dirty="0"/>
              <a:t>Adopted in January 2016, they represent the new, post-2015 development agenda: a set of 17 goals with 169 targets and further indicators to be pursued by every UN member state until 2030. One of the most significant developments is Goal 16 (peace, justice and strong governance) and nestled under this goal, target 16.3, which emphasises the promotion of the rule of law at national and international levels.</a:t>
            </a:r>
            <a:endParaRPr lang="en-US" sz="2000" dirty="0"/>
          </a:p>
        </p:txBody>
      </p:sp>
      <p:pic>
        <p:nvPicPr>
          <p:cNvPr id="2050" name="Picture 2" descr="Monitoring the Sustainable Development Goals">
            <a:extLst>
              <a:ext uri="{FF2B5EF4-FFF2-40B4-BE49-F238E27FC236}">
                <a16:creationId xmlns:a16="http://schemas.microsoft.com/office/drawing/2014/main" id="{142F5189-D59E-072E-6708-E0A062D48B2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3012994"/>
            <a:ext cx="3810000" cy="1840123"/>
          </a:xfrm>
          <a:prstGeom prst="rect">
            <a:avLst/>
          </a:prstGeom>
          <a:solidFill>
            <a:srgbClr val="FFFFFF"/>
          </a:solidFill>
        </p:spPr>
      </p:pic>
      <p:sp>
        <p:nvSpPr>
          <p:cNvPr id="3" name="Slide Number Placeholder 2"/>
          <p:cNvSpPr>
            <a:spLocks noGrp="1"/>
          </p:cNvSpPr>
          <p:nvPr>
            <p:ph type="sldNum" sz="quarter" idx="4"/>
          </p:nvPr>
        </p:nvSpPr>
        <p:spPr>
          <a:xfrm>
            <a:off x="8163395" y="6381328"/>
            <a:ext cx="898659" cy="392904"/>
          </a:xfrm>
        </p:spPr>
        <p:txBody>
          <a:bodyPr anchor="ctr">
            <a:normAutofit/>
          </a:bodyPr>
          <a:lstStyle/>
          <a:p>
            <a:pPr>
              <a:lnSpc>
                <a:spcPct val="90000"/>
              </a:lnSpc>
              <a:spcAft>
                <a:spcPts val="600"/>
              </a:spcAft>
              <a:defRPr/>
            </a:pPr>
            <a:fld id="{869A43B6-4A72-4A6E-B3BC-4E1A4B5DD1B6}" type="slidenum">
              <a:rPr lang="en-US" smtClean="0"/>
              <a:pPr>
                <a:lnSpc>
                  <a:spcPct val="90000"/>
                </a:lnSpc>
                <a:spcAft>
                  <a:spcPts val="600"/>
                </a:spcAft>
                <a:defRPr/>
              </a:pPr>
              <a:t>2</a:t>
            </a:fld>
            <a:endParaRPr lang="en-US"/>
          </a:p>
        </p:txBody>
      </p:sp>
      <p:sp>
        <p:nvSpPr>
          <p:cNvPr id="2059" name="Text Placeholder 5">
            <a:extLst>
              <a:ext uri="{FF2B5EF4-FFF2-40B4-BE49-F238E27FC236}">
                <a16:creationId xmlns:a16="http://schemas.microsoft.com/office/drawing/2014/main" id="{DF8E0ED5-2408-3014-B40C-F2B9F821F2DD}"/>
              </a:ext>
            </a:extLst>
          </p:cNvPr>
          <p:cNvSpPr>
            <a:spLocks noGrp="1"/>
          </p:cNvSpPr>
          <p:nvPr>
            <p:ph type="body" sz="quarter" idx="10"/>
          </p:nvPr>
        </p:nvSpPr>
        <p:spPr>
          <a:xfrm>
            <a:off x="-1" y="0"/>
            <a:ext cx="7908455" cy="476672"/>
          </a:xfrm>
        </p:spPr>
        <p:txBody>
          <a:bodyPr/>
          <a:lstStyle/>
          <a:p>
            <a:endParaRPr lang="en-US"/>
          </a:p>
        </p:txBody>
      </p:sp>
    </p:spTree>
    <p:extLst>
      <p:ext uri="{BB962C8B-B14F-4D97-AF65-F5344CB8AC3E}">
        <p14:creationId xmlns:p14="http://schemas.microsoft.com/office/powerpoint/2010/main" val="71598348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1C03626-5D32-F91E-E0CA-79E5EE6D1A4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93" b="2220"/>
          <a:stretch/>
        </p:blipFill>
        <p:spPr bwMode="auto">
          <a:xfrm>
            <a:off x="20" y="10"/>
            <a:ext cx="9143980" cy="6857990"/>
          </a:xfrm>
          <a:prstGeom prst="rect">
            <a:avLst/>
          </a:prstGeom>
          <a:solidFill>
            <a:srgbClr val="FFFFFF"/>
          </a:solidFill>
        </p:spPr>
      </p:pic>
      <p:sp>
        <p:nvSpPr>
          <p:cNvPr id="5" name="Slide Number Placeholder 4" hidden="1">
            <a:extLst>
              <a:ext uri="{FF2B5EF4-FFF2-40B4-BE49-F238E27FC236}">
                <a16:creationId xmlns:a16="http://schemas.microsoft.com/office/drawing/2014/main" id="{E560F0DE-CCC5-D550-7BDE-D34B890C9C61}"/>
              </a:ext>
            </a:extLst>
          </p:cNvPr>
          <p:cNvSpPr>
            <a:spLocks noGrp="1"/>
          </p:cNvSpPr>
          <p:nvPr>
            <p:ph type="sldNum" sz="quarter" idx="4"/>
          </p:nvPr>
        </p:nvSpPr>
        <p:spPr/>
        <p:txBody>
          <a:bodyPr/>
          <a:lstStyle/>
          <a:p>
            <a:pPr>
              <a:spcAft>
                <a:spcPts val="600"/>
              </a:spcAft>
              <a:defRPr/>
            </a:pPr>
            <a:fld id="{869A43B6-4A72-4A6E-B3BC-4E1A4B5DD1B6}" type="slidenum">
              <a:rPr lang="en-US" smtClean="0"/>
              <a:pPr>
                <a:spcAft>
                  <a:spcPts val="600"/>
                </a:spcAft>
                <a:defRPr/>
              </a:pPr>
              <a:t>3</a:t>
            </a:fld>
            <a:endParaRPr lang="en-US"/>
          </a:p>
        </p:txBody>
      </p:sp>
    </p:spTree>
    <p:extLst>
      <p:ext uri="{BB962C8B-B14F-4D97-AF65-F5344CB8AC3E}">
        <p14:creationId xmlns:p14="http://schemas.microsoft.com/office/powerpoint/2010/main" val="230629800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E9E3A2-AC35-F63D-36EB-BD636230F4AB}"/>
              </a:ext>
            </a:extLst>
          </p:cNvPr>
          <p:cNvSpPr>
            <a:spLocks noGrp="1"/>
          </p:cNvSpPr>
          <p:nvPr>
            <p:ph type="title"/>
          </p:nvPr>
        </p:nvSpPr>
        <p:spPr>
          <a:xfrm>
            <a:off x="533400" y="476672"/>
            <a:ext cx="8153400" cy="1047328"/>
          </a:xfrm>
        </p:spPr>
        <p:txBody>
          <a:bodyPr wrap="square" anchor="ctr">
            <a:normAutofit/>
          </a:bodyPr>
          <a:lstStyle/>
          <a:p>
            <a:r>
              <a:rPr lang="en-GB" dirty="0"/>
              <a:t>The Right to a Sustainable Planet</a:t>
            </a:r>
            <a:endParaRPr lang="en-SI"/>
          </a:p>
        </p:txBody>
      </p:sp>
      <p:sp>
        <p:nvSpPr>
          <p:cNvPr id="2" name="Content Placeholder 1">
            <a:extLst>
              <a:ext uri="{FF2B5EF4-FFF2-40B4-BE49-F238E27FC236}">
                <a16:creationId xmlns:a16="http://schemas.microsoft.com/office/drawing/2014/main" id="{36103040-F0F5-A95B-65D8-3EC0A2DE6EF7}"/>
              </a:ext>
            </a:extLst>
          </p:cNvPr>
          <p:cNvSpPr>
            <a:spLocks noGrp="1"/>
          </p:cNvSpPr>
          <p:nvPr>
            <p:ph sz="half" idx="1"/>
          </p:nvPr>
        </p:nvSpPr>
        <p:spPr>
          <a:xfrm>
            <a:off x="685800" y="1628800"/>
            <a:ext cx="3810000" cy="4608512"/>
          </a:xfrm>
        </p:spPr>
        <p:txBody>
          <a:bodyPr wrap="square" anchor="t">
            <a:normAutofit/>
          </a:bodyPr>
          <a:lstStyle/>
          <a:p>
            <a:pPr>
              <a:lnSpc>
                <a:spcPct val="90000"/>
              </a:lnSpc>
            </a:pPr>
            <a:r>
              <a:rPr lang="en-GB" sz="2000" dirty="0"/>
              <a:t>Respect for human rights: The law must respect and protect human rights, including the right to a fair trial, freedom of speech and association, and the right to private property.</a:t>
            </a:r>
            <a:endParaRPr lang="en-GB" sz="2000"/>
          </a:p>
          <a:p>
            <a:pPr>
              <a:lnSpc>
                <a:spcPct val="90000"/>
              </a:lnSpc>
            </a:pPr>
            <a:endParaRPr lang="en-GB" sz="2000"/>
          </a:p>
          <a:p>
            <a:pPr>
              <a:lnSpc>
                <a:spcPct val="90000"/>
              </a:lnSpc>
            </a:pPr>
            <a:r>
              <a:rPr lang="en-GB" sz="2000" dirty="0"/>
              <a:t>The rule of law is a fundamental principle of democratic societies, and it is essential for ensuring good governance, protecting human rights, and promoting economic and social development.</a:t>
            </a:r>
            <a:endParaRPr lang="en-GB" sz="2000"/>
          </a:p>
          <a:p>
            <a:pPr>
              <a:lnSpc>
                <a:spcPct val="90000"/>
              </a:lnSpc>
            </a:pPr>
            <a:endParaRPr lang="en-SI" sz="2000"/>
          </a:p>
        </p:txBody>
      </p:sp>
      <p:pic>
        <p:nvPicPr>
          <p:cNvPr id="3074" name="Picture 2">
            <a:extLst>
              <a:ext uri="{FF2B5EF4-FFF2-40B4-BE49-F238E27FC236}">
                <a16:creationId xmlns:a16="http://schemas.microsoft.com/office/drawing/2014/main" id="{925ECE0E-4342-81FC-4670-817A795921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48200" y="3137719"/>
            <a:ext cx="3810000" cy="1590674"/>
          </a:xfrm>
          <a:prstGeom prst="rect">
            <a:avLst/>
          </a:prstGeom>
          <a:solidFill>
            <a:srgbClr val="FFFFFF"/>
          </a:solidFill>
        </p:spPr>
      </p:pic>
      <p:sp>
        <p:nvSpPr>
          <p:cNvPr id="5" name="Slide Number Placeholder 4">
            <a:extLst>
              <a:ext uri="{FF2B5EF4-FFF2-40B4-BE49-F238E27FC236}">
                <a16:creationId xmlns:a16="http://schemas.microsoft.com/office/drawing/2014/main" id="{2864227C-D1E4-86AF-31DD-3AA9E1C3A88B}"/>
              </a:ext>
            </a:extLst>
          </p:cNvPr>
          <p:cNvSpPr>
            <a:spLocks noGrp="1"/>
          </p:cNvSpPr>
          <p:nvPr>
            <p:ph type="sldNum" sz="quarter" idx="4"/>
          </p:nvPr>
        </p:nvSpPr>
        <p:spPr>
          <a:xfrm>
            <a:off x="8163395" y="6381328"/>
            <a:ext cx="898659" cy="392904"/>
          </a:xfrm>
        </p:spPr>
        <p:txBody>
          <a:bodyPr anchor="ctr">
            <a:normAutofit/>
          </a:bodyPr>
          <a:lstStyle/>
          <a:p>
            <a:pPr>
              <a:lnSpc>
                <a:spcPct val="90000"/>
              </a:lnSpc>
              <a:spcAft>
                <a:spcPts val="600"/>
              </a:spcAft>
              <a:defRPr/>
            </a:pPr>
            <a:fld id="{869A43B6-4A72-4A6E-B3BC-4E1A4B5DD1B6}" type="slidenum">
              <a:rPr lang="en-US" smtClean="0"/>
              <a:pPr>
                <a:lnSpc>
                  <a:spcPct val="90000"/>
                </a:lnSpc>
                <a:spcAft>
                  <a:spcPts val="600"/>
                </a:spcAft>
                <a:defRPr/>
              </a:pPr>
              <a:t>4</a:t>
            </a:fld>
            <a:endParaRPr lang="en-US"/>
          </a:p>
        </p:txBody>
      </p:sp>
      <p:sp>
        <p:nvSpPr>
          <p:cNvPr id="3079" name="Text Placeholder 5">
            <a:extLst>
              <a:ext uri="{FF2B5EF4-FFF2-40B4-BE49-F238E27FC236}">
                <a16:creationId xmlns:a16="http://schemas.microsoft.com/office/drawing/2014/main" id="{6DA90A8F-9DA8-9372-8614-4BB9C74F2888}"/>
              </a:ext>
            </a:extLst>
          </p:cNvPr>
          <p:cNvSpPr>
            <a:spLocks noGrp="1"/>
          </p:cNvSpPr>
          <p:nvPr>
            <p:ph type="body" sz="quarter" idx="10"/>
          </p:nvPr>
        </p:nvSpPr>
        <p:spPr>
          <a:xfrm>
            <a:off x="-1" y="0"/>
            <a:ext cx="7908455" cy="476672"/>
          </a:xfrm>
        </p:spPr>
        <p:txBody>
          <a:bodyPr/>
          <a:lstStyle/>
          <a:p>
            <a:endParaRPr lang="en-US"/>
          </a:p>
        </p:txBody>
      </p:sp>
    </p:spTree>
    <p:extLst>
      <p:ext uri="{BB962C8B-B14F-4D97-AF65-F5344CB8AC3E}">
        <p14:creationId xmlns:p14="http://schemas.microsoft.com/office/powerpoint/2010/main" val="272060090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CF021CFA-F238-2DC8-1BD2-DC6D20440A42}"/>
              </a:ext>
            </a:extLst>
          </p:cNvPr>
          <p:cNvSpPr>
            <a:spLocks noGrp="1"/>
          </p:cNvSpPr>
          <p:nvPr>
            <p:ph type="title"/>
          </p:nvPr>
        </p:nvSpPr>
        <p:spPr>
          <a:xfrm>
            <a:off x="533400" y="476672"/>
            <a:ext cx="8153400" cy="1047328"/>
          </a:xfrm>
        </p:spPr>
        <p:txBody>
          <a:bodyPr wrap="square" anchor="ctr">
            <a:normAutofit/>
          </a:bodyPr>
          <a:lstStyle/>
          <a:p>
            <a:pPr algn="ctr"/>
            <a:r>
              <a:rPr lang="en-US" dirty="0"/>
              <a:t>The Rule of Law </a:t>
            </a:r>
          </a:p>
        </p:txBody>
      </p:sp>
      <p:sp>
        <p:nvSpPr>
          <p:cNvPr id="5" name="Content Placeholder 4">
            <a:extLst>
              <a:ext uri="{FF2B5EF4-FFF2-40B4-BE49-F238E27FC236}">
                <a16:creationId xmlns:a16="http://schemas.microsoft.com/office/drawing/2014/main" id="{8291BD57-0540-A1C4-BA25-FB5801789004}"/>
              </a:ext>
            </a:extLst>
          </p:cNvPr>
          <p:cNvSpPr>
            <a:spLocks noGrp="1"/>
          </p:cNvSpPr>
          <p:nvPr>
            <p:ph sz="half" idx="1"/>
          </p:nvPr>
        </p:nvSpPr>
        <p:spPr>
          <a:xfrm>
            <a:off x="685800" y="1628800"/>
            <a:ext cx="3810000" cy="4608512"/>
          </a:xfrm>
        </p:spPr>
        <p:txBody>
          <a:bodyPr wrap="square" anchor="t">
            <a:normAutofit lnSpcReduction="10000"/>
          </a:bodyPr>
          <a:lstStyle/>
          <a:p>
            <a:pPr marL="0" indent="0">
              <a:lnSpc>
                <a:spcPct val="90000"/>
              </a:lnSpc>
              <a:buNone/>
            </a:pPr>
            <a:endParaRPr lang="ru-RU" sz="1800" dirty="0"/>
          </a:p>
          <a:p>
            <a:pPr>
              <a:lnSpc>
                <a:spcPct val="90000"/>
              </a:lnSpc>
            </a:pPr>
            <a:endParaRPr lang="sl-SI" sz="1800" dirty="0"/>
          </a:p>
          <a:p>
            <a:pPr marL="0" indent="0" algn="just">
              <a:lnSpc>
                <a:spcPct val="90000"/>
              </a:lnSpc>
              <a:buNone/>
            </a:pPr>
            <a:r>
              <a:rPr lang="en-GB" sz="2000" dirty="0"/>
              <a:t>The rule of law is a legal concept that refers to the principle that every person, organization, and institution is subject to the law, and that the law must be applied fairly, consistently, and impartially to everyone. The rule of law requires that all individuals and institutions, including government officials and institutions, are bound by and accountable to the law, and that the laws are clear, predictable, and applied without discrimination or arbitrary judgment.</a:t>
            </a:r>
            <a:endParaRPr lang="en-SI" sz="2000" dirty="0"/>
          </a:p>
        </p:txBody>
      </p:sp>
      <p:pic>
        <p:nvPicPr>
          <p:cNvPr id="1026" name="Picture 2" descr="What is the Rule of Law? | Rule of Law Education Centre">
            <a:extLst>
              <a:ext uri="{FF2B5EF4-FFF2-40B4-BE49-F238E27FC236}">
                <a16:creationId xmlns:a16="http://schemas.microsoft.com/office/drawing/2014/main" id="{8DB8CA7C-4BD5-97AC-C492-1789721D0A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48200" y="2028056"/>
            <a:ext cx="3810000" cy="3810000"/>
          </a:xfrm>
          <a:prstGeom prst="rect">
            <a:avLst/>
          </a:prstGeom>
          <a:solidFill>
            <a:srgbClr val="FFFFFF"/>
          </a:solidFill>
        </p:spPr>
      </p:pic>
      <p:sp>
        <p:nvSpPr>
          <p:cNvPr id="3" name="Slide Number Placeholder 2">
            <a:extLst>
              <a:ext uri="{FF2B5EF4-FFF2-40B4-BE49-F238E27FC236}">
                <a16:creationId xmlns:a16="http://schemas.microsoft.com/office/drawing/2014/main" id="{83D2EBAD-A2DF-BE99-5655-1BB5DA83F033}"/>
              </a:ext>
            </a:extLst>
          </p:cNvPr>
          <p:cNvSpPr>
            <a:spLocks noGrp="1"/>
          </p:cNvSpPr>
          <p:nvPr>
            <p:ph type="sldNum" sz="quarter" idx="4"/>
          </p:nvPr>
        </p:nvSpPr>
        <p:spPr>
          <a:xfrm>
            <a:off x="8163395" y="6381328"/>
            <a:ext cx="898659" cy="392904"/>
          </a:xfrm>
        </p:spPr>
        <p:txBody>
          <a:bodyPr anchor="ctr">
            <a:normAutofit/>
          </a:bodyPr>
          <a:lstStyle/>
          <a:p>
            <a:pPr>
              <a:lnSpc>
                <a:spcPct val="90000"/>
              </a:lnSpc>
              <a:spcAft>
                <a:spcPts val="600"/>
              </a:spcAft>
              <a:defRPr/>
            </a:pPr>
            <a:fld id="{869A43B6-4A72-4A6E-B3BC-4E1A4B5DD1B6}" type="slidenum">
              <a:rPr lang="en-US" smtClean="0"/>
              <a:pPr>
                <a:lnSpc>
                  <a:spcPct val="90000"/>
                </a:lnSpc>
                <a:spcAft>
                  <a:spcPts val="600"/>
                </a:spcAft>
                <a:defRPr/>
              </a:pPr>
              <a:t>5</a:t>
            </a:fld>
            <a:endParaRPr lang="en-US"/>
          </a:p>
        </p:txBody>
      </p:sp>
      <p:sp>
        <p:nvSpPr>
          <p:cNvPr id="4110" name="Text Placeholder 5">
            <a:extLst>
              <a:ext uri="{FF2B5EF4-FFF2-40B4-BE49-F238E27FC236}">
                <a16:creationId xmlns:a16="http://schemas.microsoft.com/office/drawing/2014/main" id="{1A3B10A1-9D43-F07B-6C6B-1E54E18F1D73}"/>
              </a:ext>
            </a:extLst>
          </p:cNvPr>
          <p:cNvSpPr>
            <a:spLocks noGrp="1"/>
          </p:cNvSpPr>
          <p:nvPr>
            <p:ph type="body" sz="quarter" idx="10"/>
          </p:nvPr>
        </p:nvSpPr>
        <p:spPr>
          <a:xfrm>
            <a:off x="-1" y="0"/>
            <a:ext cx="7908455" cy="476672"/>
          </a:xfrm>
        </p:spPr>
        <p:txBody>
          <a:bodyPr/>
          <a:lstStyle/>
          <a:p>
            <a:endParaRPr lang="en-US"/>
          </a:p>
        </p:txBody>
      </p:sp>
    </p:spTree>
    <p:extLst>
      <p:ext uri="{BB962C8B-B14F-4D97-AF65-F5344CB8AC3E}">
        <p14:creationId xmlns:p14="http://schemas.microsoft.com/office/powerpoint/2010/main" val="266275995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72ABD6A-1730-15EF-D98C-01447532F717}"/>
              </a:ext>
            </a:extLst>
          </p:cNvPr>
          <p:cNvSpPr txBox="1"/>
          <p:nvPr/>
        </p:nvSpPr>
        <p:spPr bwMode="auto">
          <a:xfrm>
            <a:off x="533400" y="476672"/>
            <a:ext cx="8153400" cy="1047328"/>
          </a:xfrm>
          <a:prstGeom prst="rect">
            <a:avLst/>
          </a:prstGeom>
          <a:noFill/>
          <a:ln>
            <a:noFill/>
          </a:ln>
          <a:effectLst/>
        </p:spPr>
        <p:txBody>
          <a:bodyPr vert="horz" wrap="square" lIns="91440" tIns="45720" rIns="91440" bIns="45720" numCol="1" anchor="ctr" anchorCtr="0" compatLnSpc="1">
            <a:prstTxWarp prst="textNoShape">
              <a:avLst/>
            </a:prstTxWarp>
            <a:normAutofit/>
          </a:bodyPr>
          <a:lstStyle/>
          <a:p>
            <a:pPr algn="ctr">
              <a:lnSpc>
                <a:spcPct val="90000"/>
              </a:lnSpc>
              <a:spcAft>
                <a:spcPts val="600"/>
              </a:spcAft>
            </a:pPr>
            <a:r>
              <a:rPr lang="en-US" sz="3200" dirty="0">
                <a:solidFill>
                  <a:srgbClr val="FF0000"/>
                </a:solidFill>
                <a:latin typeface="Calibri" pitchFamily="34" charset="0"/>
                <a:ea typeface="+mj-ea"/>
                <a:cs typeface="+mj-cs"/>
              </a:rPr>
              <a:t>Key legal sources that describe the rule of law</a:t>
            </a:r>
          </a:p>
        </p:txBody>
      </p:sp>
      <p:sp>
        <p:nvSpPr>
          <p:cNvPr id="5" name="Slide Number Placeholder 4" hidden="1">
            <a:extLst>
              <a:ext uri="{FF2B5EF4-FFF2-40B4-BE49-F238E27FC236}">
                <a16:creationId xmlns:a16="http://schemas.microsoft.com/office/drawing/2014/main" id="{5C074469-68BE-3F1E-6B93-CA91D873B03F}"/>
              </a:ext>
            </a:extLst>
          </p:cNvPr>
          <p:cNvSpPr>
            <a:spLocks noGrp="1"/>
          </p:cNvSpPr>
          <p:nvPr>
            <p:ph type="sldNum" sz="quarter" idx="4294967295"/>
          </p:nvPr>
        </p:nvSpPr>
        <p:spPr>
          <a:xfrm>
            <a:off x="8163395" y="6381328"/>
            <a:ext cx="898659" cy="392904"/>
          </a:xfrm>
          <a:prstGeom prst="rect">
            <a:avLst/>
          </a:prstGeom>
        </p:spPr>
        <p:txBody>
          <a:bodyPr/>
          <a:lstStyle/>
          <a:p>
            <a:pPr>
              <a:spcAft>
                <a:spcPts val="600"/>
              </a:spcAft>
              <a:defRPr/>
            </a:pPr>
            <a:fld id="{869A43B6-4A72-4A6E-B3BC-4E1A4B5DD1B6}" type="slidenum">
              <a:rPr lang="en-US" smtClean="0"/>
              <a:pPr>
                <a:spcAft>
                  <a:spcPts val="600"/>
                </a:spcAft>
                <a:defRPr/>
              </a:pPr>
              <a:t>6</a:t>
            </a:fld>
            <a:endParaRPr lang="en-US"/>
          </a:p>
        </p:txBody>
      </p:sp>
      <p:graphicFrame>
        <p:nvGraphicFramePr>
          <p:cNvPr id="12" name="TextBox 9">
            <a:extLst>
              <a:ext uri="{FF2B5EF4-FFF2-40B4-BE49-F238E27FC236}">
                <a16:creationId xmlns:a16="http://schemas.microsoft.com/office/drawing/2014/main" id="{68CB8775-6174-6631-81DB-C5024197BA50}"/>
              </a:ext>
            </a:extLst>
          </p:cNvPr>
          <p:cNvGraphicFramePr/>
          <p:nvPr>
            <p:extLst>
              <p:ext uri="{D42A27DB-BD31-4B8C-83A1-F6EECF244321}">
                <p14:modId xmlns:p14="http://schemas.microsoft.com/office/powerpoint/2010/main" val="3460883695"/>
              </p:ext>
            </p:extLst>
          </p:nvPr>
        </p:nvGraphicFramePr>
        <p:xfrm>
          <a:off x="685800" y="1628800"/>
          <a:ext cx="77724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265515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23FE0B-8578-F74B-F94E-00BAC1AD8DB7}"/>
              </a:ext>
            </a:extLst>
          </p:cNvPr>
          <p:cNvSpPr txBox="1"/>
          <p:nvPr/>
        </p:nvSpPr>
        <p:spPr bwMode="auto">
          <a:xfrm>
            <a:off x="685800" y="1628800"/>
            <a:ext cx="7772400" cy="4608512"/>
          </a:xfrm>
          <a:prstGeom prst="rect">
            <a:avLst/>
          </a:prstGeom>
          <a:noFill/>
          <a:ln>
            <a:noFill/>
          </a:ln>
          <a:effectLst/>
        </p:spPr>
        <p:txBody>
          <a:bodyPr vert="horz" wrap="square" lIns="91440" tIns="45720" rIns="91440" bIns="45720" numCol="1" anchor="t" anchorCtr="0" compatLnSpc="1">
            <a:prstTxWarp prst="textNoShape">
              <a:avLst/>
            </a:prstTxWarp>
            <a:normAutofit/>
          </a:bodyPr>
          <a:lstStyle/>
          <a:p>
            <a:pPr marL="342900" indent="-342900">
              <a:lnSpc>
                <a:spcPct val="90000"/>
              </a:lnSpc>
              <a:spcBef>
                <a:spcPct val="20000"/>
              </a:spcBef>
              <a:buClr>
                <a:schemeClr val="tx1"/>
              </a:buClr>
              <a:buFont typeface="Wingdings" pitchFamily="2" charset="2"/>
              <a:buChar char="n"/>
            </a:pPr>
            <a:r>
              <a:rPr lang="en-US" sz="2700" dirty="0">
                <a:latin typeface="Calibri" pitchFamily="34" charset="0"/>
              </a:rPr>
              <a:t>Magna Carta (1215): This landmark document is often considered to be a foundational principle of the rule of law. It established the principle that the King was subject to the law and that no person could be arbitrarily imprisoned or deprived of their property without due process. The Magna Carta is a set of 63 clauses agreed to by King John of England and a group of rebel barons in 1215. It is considered to be one of the most important documents in English history and has had a profound impact on the development of the rule of law around the world.</a:t>
            </a:r>
          </a:p>
        </p:txBody>
      </p:sp>
      <p:sp>
        <p:nvSpPr>
          <p:cNvPr id="8" name="TextBox 7">
            <a:extLst>
              <a:ext uri="{FF2B5EF4-FFF2-40B4-BE49-F238E27FC236}">
                <a16:creationId xmlns:a16="http://schemas.microsoft.com/office/drawing/2014/main" id="{872ABD6A-1730-15EF-D98C-01447532F717}"/>
              </a:ext>
            </a:extLst>
          </p:cNvPr>
          <p:cNvSpPr txBox="1"/>
          <p:nvPr/>
        </p:nvSpPr>
        <p:spPr bwMode="auto">
          <a:xfrm>
            <a:off x="533400" y="476672"/>
            <a:ext cx="8153400" cy="1047328"/>
          </a:xfrm>
          <a:prstGeom prst="rect">
            <a:avLst/>
          </a:prstGeom>
          <a:noFill/>
          <a:ln>
            <a:noFill/>
          </a:ln>
          <a:effectLst/>
        </p:spPr>
        <p:txBody>
          <a:bodyPr vert="horz" wrap="square" lIns="91440" tIns="45720" rIns="91440" bIns="45720" numCol="1" anchor="ctr" anchorCtr="0" compatLnSpc="1">
            <a:prstTxWarp prst="textNoShape">
              <a:avLst/>
            </a:prstTxWarp>
            <a:normAutofit/>
          </a:bodyPr>
          <a:lstStyle/>
          <a:p>
            <a:pPr algn="ctr">
              <a:lnSpc>
                <a:spcPct val="90000"/>
              </a:lnSpc>
              <a:spcAft>
                <a:spcPts val="600"/>
              </a:spcAft>
            </a:pPr>
            <a:r>
              <a:rPr lang="en-US" sz="3200" dirty="0">
                <a:solidFill>
                  <a:srgbClr val="FF0000"/>
                </a:solidFill>
                <a:latin typeface="Calibri" pitchFamily="34" charset="0"/>
                <a:ea typeface="+mj-ea"/>
                <a:cs typeface="+mj-cs"/>
              </a:rPr>
              <a:t>Key legal sources that describe the rule of law</a:t>
            </a:r>
          </a:p>
        </p:txBody>
      </p:sp>
      <p:sp>
        <p:nvSpPr>
          <p:cNvPr id="5" name="Slide Number Placeholder 4" hidden="1">
            <a:extLst>
              <a:ext uri="{FF2B5EF4-FFF2-40B4-BE49-F238E27FC236}">
                <a16:creationId xmlns:a16="http://schemas.microsoft.com/office/drawing/2014/main" id="{5C074469-68BE-3F1E-6B93-CA91D873B03F}"/>
              </a:ext>
            </a:extLst>
          </p:cNvPr>
          <p:cNvSpPr>
            <a:spLocks noGrp="1"/>
          </p:cNvSpPr>
          <p:nvPr>
            <p:ph type="sldNum" sz="quarter" idx="4294967295"/>
          </p:nvPr>
        </p:nvSpPr>
        <p:spPr>
          <a:xfrm>
            <a:off x="8163395" y="6381328"/>
            <a:ext cx="898659" cy="392904"/>
          </a:xfrm>
          <a:prstGeom prst="rect">
            <a:avLst/>
          </a:prstGeom>
        </p:spPr>
        <p:txBody>
          <a:bodyPr/>
          <a:lstStyle/>
          <a:p>
            <a:pPr>
              <a:spcAft>
                <a:spcPts val="600"/>
              </a:spcAft>
              <a:defRPr/>
            </a:pPr>
            <a:fld id="{869A43B6-4A72-4A6E-B3BC-4E1A4B5DD1B6}" type="slidenum">
              <a:rPr lang="en-US" smtClean="0"/>
              <a:pPr>
                <a:spcAft>
                  <a:spcPts val="600"/>
                </a:spcAft>
                <a:defRPr/>
              </a:pPr>
              <a:t>7</a:t>
            </a:fld>
            <a:endParaRPr lang="en-US"/>
          </a:p>
        </p:txBody>
      </p:sp>
    </p:spTree>
    <p:extLst>
      <p:ext uri="{BB962C8B-B14F-4D97-AF65-F5344CB8AC3E}">
        <p14:creationId xmlns:p14="http://schemas.microsoft.com/office/powerpoint/2010/main" val="242155278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21683E3F-73EE-5AEE-0591-0ED2233CBA6E}"/>
              </a:ext>
            </a:extLst>
          </p:cNvPr>
          <p:cNvSpPr>
            <a:spLocks noGrp="1"/>
          </p:cNvSpPr>
          <p:nvPr>
            <p:ph type="sldNum" sz="quarter" idx="4"/>
          </p:nvPr>
        </p:nvSpPr>
        <p:spPr>
          <a:xfrm>
            <a:off x="8163395" y="6381328"/>
            <a:ext cx="898659" cy="392904"/>
          </a:xfrm>
        </p:spPr>
        <p:txBody>
          <a:bodyPr/>
          <a:lstStyle/>
          <a:p>
            <a:pPr>
              <a:spcAft>
                <a:spcPts val="600"/>
              </a:spcAft>
              <a:defRPr/>
            </a:pPr>
            <a:fld id="{869A43B6-4A72-4A6E-B3BC-4E1A4B5DD1B6}" type="slidenum">
              <a:rPr lang="en-US" smtClean="0"/>
              <a:pPr>
                <a:spcAft>
                  <a:spcPts val="600"/>
                </a:spcAft>
                <a:defRPr/>
              </a:pPr>
              <a:t>8</a:t>
            </a:fld>
            <a:endParaRPr lang="en-US"/>
          </a:p>
        </p:txBody>
      </p:sp>
      <p:graphicFrame>
        <p:nvGraphicFramePr>
          <p:cNvPr id="4" name="Content Placeholder 1">
            <a:extLst>
              <a:ext uri="{FF2B5EF4-FFF2-40B4-BE49-F238E27FC236}">
                <a16:creationId xmlns:a16="http://schemas.microsoft.com/office/drawing/2014/main" id="{05D07127-9251-7F22-65CA-B7A99070AD51}"/>
              </a:ext>
            </a:extLst>
          </p:cNvPr>
          <p:cNvGraphicFramePr>
            <a:graphicFrameLocks noGrp="1"/>
          </p:cNvGraphicFramePr>
          <p:nvPr>
            <p:ph idx="1"/>
            <p:extLst>
              <p:ext uri="{D42A27DB-BD31-4B8C-83A1-F6EECF244321}">
                <p14:modId xmlns:p14="http://schemas.microsoft.com/office/powerpoint/2010/main" val="267602968"/>
              </p:ext>
            </p:extLst>
          </p:nvPr>
        </p:nvGraphicFramePr>
        <p:xfrm>
          <a:off x="685800" y="476672"/>
          <a:ext cx="77724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4028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72ABD6A-1730-15EF-D98C-01447532F717}"/>
              </a:ext>
            </a:extLst>
          </p:cNvPr>
          <p:cNvSpPr txBox="1"/>
          <p:nvPr/>
        </p:nvSpPr>
        <p:spPr bwMode="auto">
          <a:xfrm>
            <a:off x="827584" y="-243408"/>
            <a:ext cx="8153400" cy="1047328"/>
          </a:xfrm>
          <a:prstGeom prst="rect">
            <a:avLst/>
          </a:prstGeom>
          <a:noFill/>
          <a:ln>
            <a:noFill/>
          </a:ln>
          <a:effectLst/>
        </p:spPr>
        <p:txBody>
          <a:bodyPr vert="horz" wrap="square" lIns="91440" tIns="45720" rIns="91440" bIns="45720" numCol="1" anchor="ctr" anchorCtr="0" compatLnSpc="1">
            <a:prstTxWarp prst="textNoShape">
              <a:avLst/>
            </a:prstTxWarp>
            <a:normAutofit/>
          </a:bodyPr>
          <a:lstStyle/>
          <a:p>
            <a:pPr>
              <a:lnSpc>
                <a:spcPct val="90000"/>
              </a:lnSpc>
              <a:spcAft>
                <a:spcPts val="600"/>
              </a:spcAft>
            </a:pPr>
            <a:r>
              <a:rPr lang="en-US" sz="3200" dirty="0">
                <a:solidFill>
                  <a:schemeClr val="tx2"/>
                </a:solidFill>
                <a:latin typeface="Calibri" pitchFamily="34" charset="0"/>
                <a:ea typeface="+mj-ea"/>
                <a:cs typeface="+mj-cs"/>
              </a:rPr>
              <a:t>Key legal sources that describe the rule of law</a:t>
            </a:r>
          </a:p>
        </p:txBody>
      </p:sp>
      <p:sp>
        <p:nvSpPr>
          <p:cNvPr id="5" name="Slide Number Placeholder 4" hidden="1">
            <a:extLst>
              <a:ext uri="{FF2B5EF4-FFF2-40B4-BE49-F238E27FC236}">
                <a16:creationId xmlns:a16="http://schemas.microsoft.com/office/drawing/2014/main" id="{5C074469-68BE-3F1E-6B93-CA91D873B03F}"/>
              </a:ext>
            </a:extLst>
          </p:cNvPr>
          <p:cNvSpPr>
            <a:spLocks noGrp="1"/>
          </p:cNvSpPr>
          <p:nvPr>
            <p:ph type="sldNum" sz="quarter" idx="4294967295"/>
          </p:nvPr>
        </p:nvSpPr>
        <p:spPr>
          <a:xfrm>
            <a:off x="8163395" y="6381328"/>
            <a:ext cx="898659" cy="392904"/>
          </a:xfrm>
          <a:prstGeom prst="rect">
            <a:avLst/>
          </a:prstGeom>
        </p:spPr>
        <p:txBody>
          <a:bodyPr/>
          <a:lstStyle/>
          <a:p>
            <a:pPr>
              <a:spcAft>
                <a:spcPts val="600"/>
              </a:spcAft>
              <a:defRPr/>
            </a:pPr>
            <a:fld id="{869A43B6-4A72-4A6E-B3BC-4E1A4B5DD1B6}" type="slidenum">
              <a:rPr lang="en-US" smtClean="0"/>
              <a:pPr>
                <a:spcAft>
                  <a:spcPts val="600"/>
                </a:spcAft>
                <a:defRPr/>
              </a:pPr>
              <a:t>9</a:t>
            </a:fld>
            <a:endParaRPr lang="en-US"/>
          </a:p>
        </p:txBody>
      </p:sp>
      <p:graphicFrame>
        <p:nvGraphicFramePr>
          <p:cNvPr id="12" name="TextBox 9">
            <a:extLst>
              <a:ext uri="{FF2B5EF4-FFF2-40B4-BE49-F238E27FC236}">
                <a16:creationId xmlns:a16="http://schemas.microsoft.com/office/drawing/2014/main" id="{185E4FCA-C6E3-278F-8142-4DF7F4BCA7FE}"/>
              </a:ext>
            </a:extLst>
          </p:cNvPr>
          <p:cNvGraphicFramePr/>
          <p:nvPr>
            <p:extLst>
              <p:ext uri="{D42A27DB-BD31-4B8C-83A1-F6EECF244321}">
                <p14:modId xmlns:p14="http://schemas.microsoft.com/office/powerpoint/2010/main" val="19809549"/>
              </p:ext>
            </p:extLst>
          </p:nvPr>
        </p:nvGraphicFramePr>
        <p:xfrm>
          <a:off x="321364" y="692696"/>
          <a:ext cx="8532440"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288639"/>
      </p:ext>
    </p:extLst>
  </p:cSld>
  <p:clrMapOvr>
    <a:masterClrMapping/>
  </p:clrMapOvr>
  <p:transition spd="slow">
    <p:fade/>
  </p:transition>
</p:sld>
</file>

<file path=ppt/theme/theme1.xml><?xml version="1.0" encoding="utf-8"?>
<a:theme xmlns:a="http://schemas.openxmlformats.org/drawingml/2006/main" name="UM.SI">
  <a:themeElements>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dstavitev1" id="{70D1E67F-A61B-4CD7-8306-E1E09F5CE5FB}" vid="{B107AE38-65FD-42CA-A9E8-6D8F3A1C81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3C28C8773A74B4F873CEB14282186B3" ma:contentTypeVersion="12" ma:contentTypeDescription="Ustvari nov dokument." ma:contentTypeScope="" ma:versionID="2fef2e4d8cc0a644d439e4d559c97441">
  <xsd:schema xmlns:xsd="http://www.w3.org/2001/XMLSchema" xmlns:xs="http://www.w3.org/2001/XMLSchema" xmlns:p="http://schemas.microsoft.com/office/2006/metadata/properties" xmlns:ns3="15219b98-35a1-4f64-958f-fb53a2022b55" xmlns:ns4="804c1dcc-fafc-40df-8fed-5dbadf0eea71" targetNamespace="http://schemas.microsoft.com/office/2006/metadata/properties" ma:root="true" ma:fieldsID="7cf41335440317dda6be5383f29cac46" ns3:_="" ns4:_="">
    <xsd:import namespace="15219b98-35a1-4f64-958f-fb53a2022b55"/>
    <xsd:import namespace="804c1dcc-fafc-40df-8fed-5dbadf0eea7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19b98-35a1-4f64-958f-fb53a2022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4c1dcc-fafc-40df-8fed-5dbadf0eea71" elementFormDefault="qualified">
    <xsd:import namespace="http://schemas.microsoft.com/office/2006/documentManagement/types"/>
    <xsd:import namespace="http://schemas.microsoft.com/office/infopath/2007/PartnerControls"/>
    <xsd:element name="SharedWithUsers" ma:index="10"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V skupni rabi s podrobnostmi" ma:internalName="SharedWithDetails" ma:readOnly="true">
      <xsd:simpleType>
        <xsd:restriction base="dms:Note">
          <xsd:maxLength value="255"/>
        </xsd:restriction>
      </xsd:simpleType>
    </xsd:element>
    <xsd:element name="SharingHintHash" ma:index="12" nillable="true" ma:displayName="Razprševanje namiga za skupno rab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BA7AB2-EEB2-4E7F-A89A-45E44A268158}">
  <ds:schemaRefs>
    <ds:schemaRef ds:uri="http://schemas.microsoft.com/sharepoint/v3/contenttype/forms"/>
  </ds:schemaRefs>
</ds:datastoreItem>
</file>

<file path=customXml/itemProps2.xml><?xml version="1.0" encoding="utf-8"?>
<ds:datastoreItem xmlns:ds="http://schemas.openxmlformats.org/officeDocument/2006/customXml" ds:itemID="{C729B288-9AFF-4897-85EE-C3BE93671164}">
  <ds:schemaRefs>
    <ds:schemaRef ds:uri="http://schemas.microsoft.com/office/infopath/2007/PartnerControls"/>
    <ds:schemaRef ds:uri="15219b98-35a1-4f64-958f-fb53a2022b55"/>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 ds:uri="804c1dcc-fafc-40df-8fed-5dbadf0eea71"/>
    <ds:schemaRef ds:uri="http://www.w3.org/XML/1998/namespace"/>
    <ds:schemaRef ds:uri="http://purl.org/dc/dcmitype/"/>
  </ds:schemaRefs>
</ds:datastoreItem>
</file>

<file path=customXml/itemProps3.xml><?xml version="1.0" encoding="utf-8"?>
<ds:datastoreItem xmlns:ds="http://schemas.openxmlformats.org/officeDocument/2006/customXml" ds:itemID="{7DE54D08-679C-4E43-927F-DB13E4887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19b98-35a1-4f64-958f-fb53a2022b55"/>
    <ds:schemaRef ds:uri="804c1dcc-fafc-40df-8fed-5dbadf0ee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60-ppt-predloga-um-pf-ang-1</Template>
  <TotalTime>0</TotalTime>
  <Words>1757</Words>
  <Application>Microsoft Office PowerPoint</Application>
  <PresentationFormat>On-screen Show (4:3)</PresentationFormat>
  <Paragraphs>74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Tahoma</vt:lpstr>
      <vt:lpstr>Wingdings</vt:lpstr>
      <vt:lpstr>UM.SI</vt:lpstr>
      <vt:lpstr>The Rule of Law and the Sustainable Development Goals</vt:lpstr>
      <vt:lpstr>The SDGs</vt:lpstr>
      <vt:lpstr>PowerPoint Presentation</vt:lpstr>
      <vt:lpstr>The Right to a Sustainable Planet</vt:lpstr>
      <vt:lpstr>The Rule of Law </vt:lpstr>
      <vt:lpstr>PowerPoint Presentation</vt:lpstr>
      <vt:lpstr>PowerPoint Presentation</vt:lpstr>
      <vt:lpstr>PowerPoint Presentation</vt:lpstr>
      <vt:lpstr>PowerPoint Presentation</vt:lpstr>
      <vt:lpstr>Climate Change</vt:lpstr>
      <vt:lpstr>PowerPoint Presentation</vt:lpstr>
      <vt:lpstr>Countries and islands that are at risk of disappearing due to global warming and climate change</vt:lpstr>
      <vt:lpstr>Pollution facts in the EU</vt:lpstr>
      <vt:lpstr>The Solution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Regulations of Heritage and Promotion of Sustainability in the EU</dc:title>
  <dc:creator/>
  <cp:keywords>Predloga; Template; PowerPoint</cp:keywords>
  <cp:lastModifiedBy/>
  <cp:revision>12</cp:revision>
  <dcterms:created xsi:type="dcterms:W3CDTF">2020-02-12T10:04:15Z</dcterms:created>
  <dcterms:modified xsi:type="dcterms:W3CDTF">2024-01-15T00:13:34Z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0x010100D3C28C8773A74B4F873CEB14282186B3</vt:lpwstr>
  </property>
</Properties>
</file>