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embeddedFontLst>
    <p:embeddedFont>
      <p:font typeface="Alex Brush" panose="020B0604020202020204" charset="-18"/>
      <p:regular r:id="rId32"/>
    </p:embeddedFont>
    <p:embeddedFont>
      <p:font typeface="Playfair Display" panose="00000500000000000000" pitchFamily="2" charset="-18"/>
      <p:regular r:id="rId33"/>
    </p:embeddedFont>
    <p:embeddedFont>
      <p:font typeface="Playfair Display Bold" panose="020B0604020202020204" charset="-18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58845" y="607534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0" y="0"/>
                </a:lnTo>
                <a:lnTo>
                  <a:pt x="2074310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15283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1639869" y="2216052"/>
            <a:ext cx="9104331" cy="2408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19"/>
              </a:lnSpc>
            </a:pPr>
            <a:r>
              <a:rPr lang="en-US" sz="3999" b="1" spc="33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SLOVESNOST</a:t>
            </a:r>
            <a:endParaRPr lang="sl-SI" sz="3999" b="1" spc="33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ctr">
              <a:lnSpc>
                <a:spcPts val="6519"/>
              </a:lnSpc>
            </a:pP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OB </a:t>
            </a:r>
            <a:r>
              <a:rPr lang="en-US" sz="3999" b="1" spc="33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DNEVU</a:t>
            </a: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3999" b="1" spc="33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PRAVNE</a:t>
            </a: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3999" b="1" spc="33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FAKULTETE</a:t>
            </a: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</a:p>
          <a:p>
            <a:pPr algn="ctr">
              <a:lnSpc>
                <a:spcPts val="6519"/>
              </a:lnSpc>
            </a:pP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UNIVERZE V MARIBORU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17826" y="685800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1" y="0"/>
                </a:lnTo>
                <a:lnTo>
                  <a:pt x="2074311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15283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2709155" y="3230562"/>
            <a:ext cx="6773691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Priznanji dekana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622638" y="3836462"/>
            <a:ext cx="6946724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pomembne študijske dosežke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41802" y="3030010"/>
            <a:ext cx="4508395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Eva Žlahtič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847652" y="3807887"/>
            <a:ext cx="649669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pomembne študijske dosežke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 študijskem programu 2.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47560" y="3030010"/>
            <a:ext cx="5696880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Maša Kočivnik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17826" y="685800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1" y="0"/>
                </a:lnTo>
                <a:lnTo>
                  <a:pt x="2074311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15283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2709155" y="3230562"/>
            <a:ext cx="6773691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Pohvale dekana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05795" y="3916409"/>
            <a:ext cx="6780409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opazne dosežke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47560" y="3030010"/>
            <a:ext cx="6077964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Nuša Pleteršek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20470" y="3916409"/>
            <a:ext cx="6751060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opazne dosežke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33843" y="3030010"/>
            <a:ext cx="4524314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Teja Žumer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15579" y="3965325"/>
            <a:ext cx="6760843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opazne dosežke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47560" y="3100174"/>
            <a:ext cx="5696880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Sanja Gjergjek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25362" y="3955542"/>
            <a:ext cx="674127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opazne dosežke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23445" y="3030010"/>
            <a:ext cx="5345110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Daša Smodiš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35144" y="3965325"/>
            <a:ext cx="6866055" cy="609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opazne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dosežke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pri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študiju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študijskem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programu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1.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stopnje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Pravo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50439" y="3030010"/>
            <a:ext cx="6291122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 dirty="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Lia Stela Riemer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886784" y="3955542"/>
            <a:ext cx="6714415" cy="609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opazne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dosežke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pri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študiju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študijskem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programu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2.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stopnje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Pravo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06659" y="3030010"/>
            <a:ext cx="4978683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Ajda Kolšek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857435" y="3926192"/>
            <a:ext cx="6477130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opazne dosežke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 študijskem programu 2. stopnje Pravo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31714" y="3030010"/>
            <a:ext cx="4128573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Lina Širec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862327" y="3975108"/>
            <a:ext cx="646734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opazne dosežke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 študijskem programu 2.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12577" y="3030010"/>
            <a:ext cx="6766846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Kristina Lahovnik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17826" y="685800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1" y="0"/>
                </a:lnTo>
                <a:lnTo>
                  <a:pt x="2074311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15283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2709155" y="3230562"/>
            <a:ext cx="6773691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Zahvale dekana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00904" y="3994675"/>
            <a:ext cx="6790192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96730" y="3100174"/>
            <a:ext cx="5198539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Aljaž Kirbiš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696012" y="3906626"/>
            <a:ext cx="679997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75024" y="3100174"/>
            <a:ext cx="6041952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Nina Hajdinjak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30253" y="3984891"/>
            <a:ext cx="6731493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75024" y="3100174"/>
            <a:ext cx="6041952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Aneja Matevžič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35144" y="3886200"/>
            <a:ext cx="6942255" cy="609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izkazano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izredno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prizadevnost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pri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študiju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študijskem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programu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1.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stopnje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000" u="none" strike="noStrike" spc="90" dirty="0" err="1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Pravo</a:t>
            </a:r>
            <a:r>
              <a:rPr lang="en-US" sz="2000" u="none" strike="noStrike" spc="90" dirty="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48500" y="3030010"/>
            <a:ext cx="4494999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Špela Golob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705795" y="3906626"/>
            <a:ext cx="6780409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Univerzitetnem študijskem programu 1.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96730" y="3100174"/>
            <a:ext cx="5403738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Maja Aužner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979601" y="3906626"/>
            <a:ext cx="6437997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 študijskem programu 2.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96730" y="3100174"/>
            <a:ext cx="5403738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Mendi Štritof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867218" y="3906626"/>
            <a:ext cx="6457563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 študijskem programu 2.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96730" y="3100174"/>
            <a:ext cx="5403738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Ivana Hlastec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867218" y="3916151"/>
            <a:ext cx="6457563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 študijskem programu 2.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01930" y="3100174"/>
            <a:ext cx="4788141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Naja Škarja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881893" y="3906626"/>
            <a:ext cx="6428214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 študijskem programu 2.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96730" y="3100174"/>
            <a:ext cx="5403738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Dejan Marčič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35" y="3228448"/>
            <a:ext cx="5543652" cy="4102303"/>
          </a:xfrm>
          <a:custGeom>
            <a:avLst/>
            <a:gdLst/>
            <a:ahLst/>
            <a:cxnLst/>
            <a:rect l="l" t="t" r="r" b="b"/>
            <a:pathLst>
              <a:path w="5543652" h="4102303">
                <a:moveTo>
                  <a:pt x="0" y="0"/>
                </a:moveTo>
                <a:lnTo>
                  <a:pt x="5543652" y="0"/>
                </a:lnTo>
                <a:lnTo>
                  <a:pt x="5543652" y="4102303"/>
                </a:lnTo>
                <a:lnTo>
                  <a:pt x="0" y="4102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586014" y="5494654"/>
            <a:ext cx="1062688" cy="1062688"/>
          </a:xfrm>
          <a:custGeom>
            <a:avLst/>
            <a:gdLst/>
            <a:ahLst/>
            <a:cxnLst/>
            <a:rect l="l" t="t" r="r" b="b"/>
            <a:pathLst>
              <a:path w="1062688" h="1062688">
                <a:moveTo>
                  <a:pt x="0" y="0"/>
                </a:moveTo>
                <a:lnTo>
                  <a:pt x="1062689" y="0"/>
                </a:lnTo>
                <a:lnTo>
                  <a:pt x="1062689" y="1062688"/>
                </a:lnTo>
                <a:lnTo>
                  <a:pt x="0" y="1062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 rot="-10800000">
            <a:off x="6838481" y="-450617"/>
            <a:ext cx="5400402" cy="3996297"/>
          </a:xfrm>
          <a:custGeom>
            <a:avLst/>
            <a:gdLst/>
            <a:ahLst/>
            <a:cxnLst/>
            <a:rect l="l" t="t" r="r" b="b"/>
            <a:pathLst>
              <a:path w="5400402" h="3996297">
                <a:moveTo>
                  <a:pt x="0" y="0"/>
                </a:moveTo>
                <a:lnTo>
                  <a:pt x="5400402" y="0"/>
                </a:lnTo>
                <a:lnTo>
                  <a:pt x="5400402" y="3996297"/>
                </a:lnTo>
                <a:lnTo>
                  <a:pt x="0" y="3996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36158" y="685800"/>
            <a:ext cx="2119685" cy="995148"/>
          </a:xfrm>
          <a:custGeom>
            <a:avLst/>
            <a:gdLst/>
            <a:ahLst/>
            <a:cxnLst/>
            <a:rect l="l" t="t" r="r" b="b"/>
            <a:pathLst>
              <a:path w="2119685" h="995148">
                <a:moveTo>
                  <a:pt x="0" y="0"/>
                </a:moveTo>
                <a:lnTo>
                  <a:pt x="2119684" y="0"/>
                </a:lnTo>
                <a:lnTo>
                  <a:pt x="2119684" y="995148"/>
                </a:lnTo>
                <a:lnTo>
                  <a:pt x="0" y="995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811037" y="3906626"/>
            <a:ext cx="6569927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2000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–</a:t>
            </a: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za izkazano izredno prizadevnost pri študiju na </a:t>
            </a:r>
          </a:p>
          <a:p>
            <a:pPr marL="0" lvl="0" indent="0" algn="ctr">
              <a:lnSpc>
                <a:spcPts val="2400"/>
              </a:lnSpc>
            </a:pPr>
            <a:r>
              <a:rPr lang="en-US" sz="2000" u="none" strike="noStrike" spc="90">
                <a:solidFill>
                  <a:srgbClr val="006A8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Magistrskem študijskem programu 2. stopnje Pravo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97671" y="3100174"/>
            <a:ext cx="3996659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006A8E"/>
                </a:solidFill>
                <a:latin typeface="Alex Brush"/>
                <a:ea typeface="Alex Brush"/>
                <a:cs typeface="Alex Brush"/>
                <a:sym typeface="Alex Brush"/>
              </a:rPr>
              <a:t>Ema Štih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17826" y="685800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1" y="0"/>
                </a:lnTo>
                <a:lnTo>
                  <a:pt x="2074311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24808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2420550" y="2123066"/>
            <a:ext cx="7350900" cy="1840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0"/>
              </a:lnSpc>
            </a:pPr>
            <a:r>
              <a:rPr lang="en-US" sz="780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Priznanje za dolgoletno službovanje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TextBox 7"/>
          <p:cNvSpPr txBox="1"/>
          <p:nvPr/>
        </p:nvSpPr>
        <p:spPr>
          <a:xfrm>
            <a:off x="1138249" y="4410974"/>
            <a:ext cx="10238347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00"/>
              </a:lnSpc>
              <a:spcBef>
                <a:spcPct val="0"/>
              </a:spcBef>
            </a:pPr>
            <a:r>
              <a:rPr lang="en-US" sz="8000" u="none" strike="noStrike">
                <a:solidFill>
                  <a:srgbClr val="F4DE7F"/>
                </a:solidFill>
                <a:latin typeface="Alex Brush"/>
                <a:ea typeface="Alex Brush"/>
                <a:cs typeface="Alex Brush"/>
                <a:sym typeface="Alex Brush"/>
              </a:rPr>
              <a:t>izr. prof. dr. Borut Holcman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17826" y="685800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1" y="0"/>
                </a:lnTo>
                <a:lnTo>
                  <a:pt x="2074311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24808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2420550" y="2123066"/>
            <a:ext cx="7350900" cy="1840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0"/>
              </a:lnSpc>
            </a:pPr>
            <a:r>
              <a:rPr lang="en-US" sz="780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Priznanje za dolgoletno službovanje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TextBox 7"/>
          <p:cNvSpPr txBox="1"/>
          <p:nvPr/>
        </p:nvSpPr>
        <p:spPr>
          <a:xfrm>
            <a:off x="3588944" y="4525274"/>
            <a:ext cx="5014113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00"/>
              </a:lnSpc>
              <a:spcBef>
                <a:spcPct val="0"/>
              </a:spcBef>
            </a:pPr>
            <a:r>
              <a:rPr lang="en-US" sz="8000">
                <a:solidFill>
                  <a:srgbClr val="F4DE7F"/>
                </a:solidFill>
                <a:latin typeface="Alex Brush"/>
                <a:ea typeface="Alex Brush"/>
                <a:cs typeface="Alex Brush"/>
                <a:sym typeface="Alex Brush"/>
              </a:rPr>
              <a:t>Romanca Vuk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17826" y="685800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1" y="0"/>
                </a:lnTo>
                <a:lnTo>
                  <a:pt x="2074311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15283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801826" y="2095562"/>
            <a:ext cx="10588348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650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Zlata plaketa Pravne fakultete </a:t>
            </a:r>
          </a:p>
          <a:p>
            <a:pPr algn="ctr">
              <a:lnSpc>
                <a:spcPts val="5850"/>
              </a:lnSpc>
            </a:pPr>
            <a:r>
              <a:rPr lang="en-US" sz="650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Univerze v Mariboru </a:t>
            </a:r>
          </a:p>
          <a:p>
            <a:pPr algn="ctr">
              <a:lnSpc>
                <a:spcPts val="5850"/>
              </a:lnSpc>
            </a:pPr>
            <a:r>
              <a:rPr lang="en-US" sz="6500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za izjemen prispevek k ugledu fakultete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TextBox 7"/>
          <p:cNvSpPr txBox="1"/>
          <p:nvPr/>
        </p:nvSpPr>
        <p:spPr>
          <a:xfrm>
            <a:off x="2752479" y="4952506"/>
            <a:ext cx="6687042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F4DE7F"/>
                </a:solidFill>
                <a:latin typeface="Alex Brush"/>
                <a:ea typeface="Alex Brush"/>
                <a:cs typeface="Alex Brush"/>
                <a:sym typeface="Alex Brush"/>
              </a:rPr>
              <a:t>mag. Igor Strnad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17826" y="685800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1" y="0"/>
                </a:lnTo>
                <a:lnTo>
                  <a:pt x="2074311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15283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2309846" y="2162166"/>
            <a:ext cx="7572308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50"/>
              </a:lnSpc>
              <a:spcBef>
                <a:spcPct val="0"/>
              </a:spcBef>
            </a:pPr>
            <a:r>
              <a:rPr lang="en-US" sz="6500" u="none" strike="noStrike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Spominski srebrni kovanec Pravne fakultete </a:t>
            </a:r>
          </a:p>
          <a:p>
            <a:pPr marL="0" lvl="0" indent="0" algn="ctr">
              <a:lnSpc>
                <a:spcPts val="5850"/>
              </a:lnSpc>
              <a:spcBef>
                <a:spcPct val="0"/>
              </a:spcBef>
            </a:pPr>
            <a:r>
              <a:rPr lang="en-US" sz="6500" u="none" strike="noStrike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Univerze v Mariboru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TextBox 7"/>
          <p:cNvSpPr txBox="1"/>
          <p:nvPr/>
        </p:nvSpPr>
        <p:spPr>
          <a:xfrm>
            <a:off x="1738031" y="4924416"/>
            <a:ext cx="8633901" cy="806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8000">
                <a:solidFill>
                  <a:srgbClr val="F4DE7F"/>
                </a:solidFill>
                <a:latin typeface="Alex Brush"/>
                <a:ea typeface="Alex Brush"/>
                <a:cs typeface="Alex Brush"/>
                <a:sym typeface="Alex Brush"/>
              </a:rPr>
              <a:t>doc. dr. Jasna Murgel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17826" y="685800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1" y="0"/>
                </a:lnTo>
                <a:lnTo>
                  <a:pt x="2074311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15283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2567298" y="3307129"/>
            <a:ext cx="7057404" cy="984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9"/>
              </a:lnSpc>
            </a:pPr>
            <a:r>
              <a:rPr lang="en-US" sz="9999">
                <a:solidFill>
                  <a:srgbClr val="FFFFFF"/>
                </a:solidFill>
                <a:latin typeface="Alex Brush"/>
                <a:ea typeface="Alex Brush"/>
                <a:cs typeface="Alex Brush"/>
                <a:sym typeface="Alex Brush"/>
              </a:rPr>
              <a:t>Iskrene čestitke! 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58845" y="607534"/>
            <a:ext cx="2074310" cy="973846"/>
          </a:xfrm>
          <a:custGeom>
            <a:avLst/>
            <a:gdLst/>
            <a:ahLst/>
            <a:cxnLst/>
            <a:rect l="l" t="t" r="r" b="b"/>
            <a:pathLst>
              <a:path w="2074310" h="973846">
                <a:moveTo>
                  <a:pt x="0" y="0"/>
                </a:moveTo>
                <a:lnTo>
                  <a:pt x="2074310" y="0"/>
                </a:lnTo>
                <a:lnTo>
                  <a:pt x="2074310" y="973846"/>
                </a:lnTo>
                <a:lnTo>
                  <a:pt x="0" y="9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4950" y="3152837"/>
            <a:ext cx="5091372" cy="3767615"/>
          </a:xfrm>
          <a:custGeom>
            <a:avLst/>
            <a:gdLst/>
            <a:ahLst/>
            <a:cxnLst/>
            <a:rect l="l" t="t" r="r" b="b"/>
            <a:pathLst>
              <a:path w="5091372" h="3767615">
                <a:moveTo>
                  <a:pt x="0" y="0"/>
                </a:moveTo>
                <a:lnTo>
                  <a:pt x="5091372" y="0"/>
                </a:lnTo>
                <a:lnTo>
                  <a:pt x="5091372" y="3767615"/>
                </a:lnTo>
                <a:lnTo>
                  <a:pt x="0" y="3767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0698159" y="5609728"/>
            <a:ext cx="922240" cy="924712"/>
          </a:xfrm>
          <a:custGeom>
            <a:avLst/>
            <a:gdLst/>
            <a:ahLst/>
            <a:cxnLst/>
            <a:rect l="l" t="t" r="r" b="b"/>
            <a:pathLst>
              <a:path w="922240" h="924712">
                <a:moveTo>
                  <a:pt x="0" y="0"/>
                </a:moveTo>
                <a:lnTo>
                  <a:pt x="922239" y="0"/>
                </a:lnTo>
                <a:lnTo>
                  <a:pt x="922239" y="924712"/>
                </a:lnTo>
                <a:lnTo>
                  <a:pt x="0" y="924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1639869" y="2216052"/>
            <a:ext cx="9058290" cy="2400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19"/>
              </a:lnSpc>
            </a:pPr>
            <a:r>
              <a:rPr lang="en-US" sz="3999" b="1" spc="33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SLOVESNOST</a:t>
            </a:r>
            <a:endParaRPr lang="en-US" sz="3999" b="1" spc="331" dirty="0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ctr">
              <a:lnSpc>
                <a:spcPts val="6519"/>
              </a:lnSpc>
            </a:pP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OB </a:t>
            </a:r>
            <a:r>
              <a:rPr lang="en-US" sz="3999" b="1" spc="33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DNEVU</a:t>
            </a: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3999" b="1" spc="33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PRAVNE</a:t>
            </a: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3999" b="1" spc="331" dirty="0" err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FAKULTETE</a:t>
            </a: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</a:p>
          <a:p>
            <a:pPr algn="ctr">
              <a:lnSpc>
                <a:spcPts val="6519"/>
              </a:lnSpc>
            </a:pPr>
            <a:r>
              <a:rPr lang="en-US" sz="3999" b="1" spc="331" dirty="0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UNIVERZE V MARIBORU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7092137" y="0"/>
            <a:ext cx="5155607" cy="3815149"/>
          </a:xfrm>
          <a:custGeom>
            <a:avLst/>
            <a:gdLst/>
            <a:ahLst/>
            <a:cxnLst/>
            <a:rect l="l" t="t" r="r" b="b"/>
            <a:pathLst>
              <a:path w="5155607" h="3815149">
                <a:moveTo>
                  <a:pt x="0" y="0"/>
                </a:moveTo>
                <a:lnTo>
                  <a:pt x="5155606" y="0"/>
                </a:lnTo>
                <a:lnTo>
                  <a:pt x="5155606" y="3815149"/>
                </a:lnTo>
                <a:lnTo>
                  <a:pt x="0" y="3815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Office PowerPoint</Application>
  <PresentationFormat>Širokozaslonsko</PresentationFormat>
  <Paragraphs>81</Paragraphs>
  <Slides>30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30</vt:i4>
      </vt:variant>
    </vt:vector>
  </HeadingPairs>
  <TitlesOfParts>
    <vt:vector size="36" baseType="lpstr">
      <vt:lpstr>Playfair Display Bold</vt:lpstr>
      <vt:lpstr>Playfair Display</vt:lpstr>
      <vt:lpstr>Calibri</vt:lpstr>
      <vt:lpstr>Alex Brush</vt:lpstr>
      <vt:lpstr>Arial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 PF nagrajenci</dc:title>
  <cp:lastModifiedBy>Bernarda Pevec</cp:lastModifiedBy>
  <cp:revision>3</cp:revision>
  <dcterms:created xsi:type="dcterms:W3CDTF">2006-08-16T00:00:00Z</dcterms:created>
  <dcterms:modified xsi:type="dcterms:W3CDTF">2026-10-23T19:07:04Z</dcterms:modified>
  <dc:identifier>DAHYoqeV2SY</dc:identifier>
</cp:coreProperties>
</file>